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4" r:id="rId3"/>
    <p:sldId id="276" r:id="rId4"/>
    <p:sldId id="277" r:id="rId5"/>
    <p:sldId id="278" r:id="rId6"/>
    <p:sldId id="279" r:id="rId7"/>
    <p:sldId id="281" r:id="rId8"/>
    <p:sldId id="282" r:id="rId9"/>
    <p:sldId id="283" r:id="rId10"/>
    <p:sldId id="280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85402"/>
    <a:srgbClr val="CA6F02"/>
    <a:srgbClr val="D18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5" autoAdjust="0"/>
    <p:restoredTop sz="94680" autoAdjust="0"/>
  </p:normalViewPr>
  <p:slideViewPr>
    <p:cSldViewPr snapToGrid="0">
      <p:cViewPr>
        <p:scale>
          <a:sx n="100" d="100"/>
          <a:sy n="100" d="100"/>
        </p:scale>
        <p:origin x="311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8-4BEB-B70A-91DF88B529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F8-4BEB-B70A-91DF88B529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F8-4BEB-B70A-91DF88B52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96738847"/>
        <c:axId val="196735519"/>
      </c:barChart>
      <c:catAx>
        <c:axId val="196738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6735519"/>
        <c:crosses val="autoZero"/>
        <c:auto val="1"/>
        <c:lblAlgn val="ctr"/>
        <c:lblOffset val="100"/>
        <c:noMultiLvlLbl val="0"/>
      </c:catAx>
      <c:valAx>
        <c:axId val="196735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67388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E96E1-346F-477A-9CFD-97562368FF53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499FE-432E-4C91-A380-102EEE5AAE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20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矩形 70"/>
          <p:cNvSpPr/>
          <p:nvPr userDrawn="1"/>
        </p:nvSpPr>
        <p:spPr>
          <a:xfrm>
            <a:off x="0" y="-3175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 userDrawn="1"/>
        </p:nvSpPr>
        <p:spPr>
          <a:xfrm>
            <a:off x="332509" y="-3175"/>
            <a:ext cx="9232669" cy="6861175"/>
          </a:xfrm>
          <a:prstGeom prst="parallelogram">
            <a:avLst>
              <a:gd name="adj" fmla="val 1052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>
            <a:off x="122849" y="-3175"/>
            <a:ext cx="9232669" cy="6861175"/>
          </a:xfrm>
          <a:prstGeom prst="parallelogram">
            <a:avLst>
              <a:gd name="adj" fmla="val 1052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444215" y="1426996"/>
            <a:ext cx="7196667" cy="1110758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单行标题</a:t>
            </a:r>
            <a:r>
              <a:rPr lang="en-US" altLang="zh-CN" dirty="0" smtClean="0"/>
              <a:t>-</a:t>
            </a:r>
            <a:r>
              <a:rPr lang="zh-CN" altLang="en-US" dirty="0" smtClean="0"/>
              <a:t>单击编辑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444216" y="2639029"/>
            <a:ext cx="7196667" cy="5265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单击编辑副标题</a:t>
            </a:r>
            <a:endParaRPr lang="zh-CN" altLang="en-US" dirty="0"/>
          </a:p>
        </p:txBody>
      </p:sp>
      <p:sp>
        <p:nvSpPr>
          <p:cNvPr id="72" name="任意多边形 71"/>
          <p:cNvSpPr/>
          <p:nvPr userDrawn="1"/>
        </p:nvSpPr>
        <p:spPr>
          <a:xfrm>
            <a:off x="0" y="1531610"/>
            <a:ext cx="1133862" cy="1633920"/>
          </a:xfrm>
          <a:custGeom>
            <a:avLst/>
            <a:gdLst>
              <a:gd name="connsiteX0" fmla="*/ 0 w 1133862"/>
              <a:gd name="connsiteY0" fmla="*/ 0 h 1633920"/>
              <a:gd name="connsiteX1" fmla="*/ 1133862 w 1133862"/>
              <a:gd name="connsiteY1" fmla="*/ 0 h 1633920"/>
              <a:gd name="connsiteX2" fmla="*/ 992802 w 1133862"/>
              <a:gd name="connsiteY2" fmla="*/ 1633920 h 1633920"/>
              <a:gd name="connsiteX3" fmla="*/ 0 w 1133862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862" h="1633920">
                <a:moveTo>
                  <a:pt x="0" y="0"/>
                </a:moveTo>
                <a:lnTo>
                  <a:pt x="1133862" y="0"/>
                </a:lnTo>
                <a:lnTo>
                  <a:pt x="992802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73" name="任意多边形 72"/>
          <p:cNvSpPr/>
          <p:nvPr userDrawn="1"/>
        </p:nvSpPr>
        <p:spPr>
          <a:xfrm>
            <a:off x="0" y="1426996"/>
            <a:ext cx="997527" cy="1633920"/>
          </a:xfrm>
          <a:custGeom>
            <a:avLst/>
            <a:gdLst>
              <a:gd name="connsiteX0" fmla="*/ 0 w 997527"/>
              <a:gd name="connsiteY0" fmla="*/ 0 h 1633920"/>
              <a:gd name="connsiteX1" fmla="*/ 997527 w 997527"/>
              <a:gd name="connsiteY1" fmla="*/ 0 h 1633920"/>
              <a:gd name="connsiteX2" fmla="*/ 856467 w 997527"/>
              <a:gd name="connsiteY2" fmla="*/ 1633920 h 1633920"/>
              <a:gd name="connsiteX3" fmla="*/ 0 w 997527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527" h="1633920">
                <a:moveTo>
                  <a:pt x="0" y="0"/>
                </a:moveTo>
                <a:lnTo>
                  <a:pt x="997527" y="0"/>
                </a:lnTo>
                <a:lnTo>
                  <a:pt x="856467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74" name="任意多边形 73"/>
          <p:cNvSpPr/>
          <p:nvPr userDrawn="1"/>
        </p:nvSpPr>
        <p:spPr>
          <a:xfrm>
            <a:off x="7414943" y="5505963"/>
            <a:ext cx="4777057" cy="1015861"/>
          </a:xfrm>
          <a:custGeom>
            <a:avLst/>
            <a:gdLst>
              <a:gd name="connsiteX0" fmla="*/ 93012 w 4777057"/>
              <a:gd name="connsiteY0" fmla="*/ 0 h 1015861"/>
              <a:gd name="connsiteX1" fmla="*/ 4777057 w 4777057"/>
              <a:gd name="connsiteY1" fmla="*/ 0 h 1015861"/>
              <a:gd name="connsiteX2" fmla="*/ 4777057 w 4777057"/>
              <a:gd name="connsiteY2" fmla="*/ 1015861 h 1015861"/>
              <a:gd name="connsiteX3" fmla="*/ 0 w 4777057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77057" h="1015861">
                <a:moveTo>
                  <a:pt x="93012" y="0"/>
                </a:moveTo>
                <a:lnTo>
                  <a:pt x="4777057" y="0"/>
                </a:lnTo>
                <a:lnTo>
                  <a:pt x="4777057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5" name="任意多边形 74"/>
          <p:cNvSpPr/>
          <p:nvPr userDrawn="1"/>
        </p:nvSpPr>
        <p:spPr>
          <a:xfrm>
            <a:off x="7621131" y="5393904"/>
            <a:ext cx="4570869" cy="1015861"/>
          </a:xfrm>
          <a:custGeom>
            <a:avLst/>
            <a:gdLst>
              <a:gd name="connsiteX0" fmla="*/ 93012 w 4570869"/>
              <a:gd name="connsiteY0" fmla="*/ 0 h 1015861"/>
              <a:gd name="connsiteX1" fmla="*/ 4570869 w 4570869"/>
              <a:gd name="connsiteY1" fmla="*/ 0 h 1015861"/>
              <a:gd name="connsiteX2" fmla="*/ 4570869 w 4570869"/>
              <a:gd name="connsiteY2" fmla="*/ 1015861 h 1015861"/>
              <a:gd name="connsiteX3" fmla="*/ 0 w 4570869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0869" h="1015861">
                <a:moveTo>
                  <a:pt x="93012" y="0"/>
                </a:moveTo>
                <a:lnTo>
                  <a:pt x="4570869" y="0"/>
                </a:lnTo>
                <a:lnTo>
                  <a:pt x="4570869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grpSp>
        <p:nvGrpSpPr>
          <p:cNvPr id="76" name="组合 75"/>
          <p:cNvGrpSpPr/>
          <p:nvPr userDrawn="1"/>
        </p:nvGrpSpPr>
        <p:grpSpPr>
          <a:xfrm>
            <a:off x="8298801" y="5674302"/>
            <a:ext cx="3546358" cy="472325"/>
            <a:chOff x="8729725" y="4570716"/>
            <a:chExt cx="3587750" cy="477838"/>
          </a:xfrm>
          <a:solidFill>
            <a:schemeClr val="bg2">
              <a:alpha val="50000"/>
            </a:schemeClr>
          </a:solidFill>
        </p:grpSpPr>
        <p:sp>
          <p:nvSpPr>
            <p:cNvPr id="77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36462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-3175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任意多边形 36"/>
          <p:cNvSpPr/>
          <p:nvPr userDrawn="1"/>
        </p:nvSpPr>
        <p:spPr>
          <a:xfrm>
            <a:off x="0" y="-3175"/>
            <a:ext cx="8574578" cy="6861175"/>
          </a:xfrm>
          <a:custGeom>
            <a:avLst/>
            <a:gdLst>
              <a:gd name="connsiteX0" fmla="*/ 63979 w 8574578"/>
              <a:gd name="connsiteY0" fmla="*/ 0 h 6861175"/>
              <a:gd name="connsiteX1" fmla="*/ 8574578 w 8574578"/>
              <a:gd name="connsiteY1" fmla="*/ 0 h 6861175"/>
              <a:gd name="connsiteX2" fmla="*/ 7852508 w 8574578"/>
              <a:gd name="connsiteY2" fmla="*/ 6861175 h 6861175"/>
              <a:gd name="connsiteX3" fmla="*/ 0 w 8574578"/>
              <a:gd name="connsiteY3" fmla="*/ 6861175 h 6861175"/>
              <a:gd name="connsiteX4" fmla="*/ 0 w 8574578"/>
              <a:gd name="connsiteY4" fmla="*/ 60793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4578" h="6861175">
                <a:moveTo>
                  <a:pt x="63979" y="0"/>
                </a:moveTo>
                <a:lnTo>
                  <a:pt x="8574578" y="0"/>
                </a:lnTo>
                <a:lnTo>
                  <a:pt x="7852508" y="6861175"/>
                </a:lnTo>
                <a:lnTo>
                  <a:pt x="0" y="6861175"/>
                </a:lnTo>
                <a:lnTo>
                  <a:pt x="0" y="60793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任意多边形 34"/>
          <p:cNvSpPr/>
          <p:nvPr userDrawn="1"/>
        </p:nvSpPr>
        <p:spPr>
          <a:xfrm>
            <a:off x="0" y="-3175"/>
            <a:ext cx="8363989" cy="6861175"/>
          </a:xfrm>
          <a:custGeom>
            <a:avLst/>
            <a:gdLst>
              <a:gd name="connsiteX0" fmla="*/ 0 w 8363989"/>
              <a:gd name="connsiteY0" fmla="*/ 0 h 6861175"/>
              <a:gd name="connsiteX1" fmla="*/ 8363989 w 8363989"/>
              <a:gd name="connsiteY1" fmla="*/ 0 h 6861175"/>
              <a:gd name="connsiteX2" fmla="*/ 7641919 w 8363989"/>
              <a:gd name="connsiteY2" fmla="*/ 6861175 h 6861175"/>
              <a:gd name="connsiteX3" fmla="*/ 0 w 836398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63989" h="6861175">
                <a:moveTo>
                  <a:pt x="0" y="0"/>
                </a:moveTo>
                <a:lnTo>
                  <a:pt x="8363989" y="0"/>
                </a:lnTo>
                <a:lnTo>
                  <a:pt x="7641919" y="6861175"/>
                </a:lnTo>
                <a:lnTo>
                  <a:pt x="0" y="686117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914400" y="2066925"/>
            <a:ext cx="6688667" cy="1325563"/>
          </a:xfrm>
        </p:spPr>
        <p:txBody>
          <a:bodyPr>
            <a:normAutofit/>
          </a:bodyPr>
          <a:lstStyle>
            <a:lvl1pPr>
              <a:defRPr sz="8800" b="1"/>
            </a:lvl1pPr>
          </a:lstStyle>
          <a:p>
            <a:r>
              <a:rPr lang="zh-CN" altLang="en-US" dirty="0" smtClean="0"/>
              <a:t>结束语</a:t>
            </a:r>
            <a:endParaRPr lang="zh-CN" altLang="en-US" dirty="0"/>
          </a:p>
        </p:txBody>
      </p:sp>
      <p:sp>
        <p:nvSpPr>
          <p:cNvPr id="6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14400" y="3547533"/>
            <a:ext cx="6688667" cy="1422399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grpSp>
        <p:nvGrpSpPr>
          <p:cNvPr id="10" name="组合 9"/>
          <p:cNvGrpSpPr>
            <a:grpSpLocks noChangeAspect="1"/>
          </p:cNvGrpSpPr>
          <p:nvPr userDrawn="1"/>
        </p:nvGrpSpPr>
        <p:grpSpPr>
          <a:xfrm>
            <a:off x="9381654" y="6245801"/>
            <a:ext cx="2509756" cy="334264"/>
            <a:chOff x="8729725" y="4570716"/>
            <a:chExt cx="3587750" cy="477838"/>
          </a:xfrm>
          <a:solidFill>
            <a:schemeClr val="bg2">
              <a:alpha val="50000"/>
            </a:schemeClr>
          </a:solidFill>
        </p:grpSpPr>
        <p:sp>
          <p:nvSpPr>
            <p:cNvPr id="11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pic>
        <p:nvPicPr>
          <p:cNvPr id="38" name="图片 3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202" y="5173133"/>
            <a:ext cx="921638" cy="92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56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-多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矩形 70"/>
          <p:cNvSpPr/>
          <p:nvPr userDrawn="1"/>
        </p:nvSpPr>
        <p:spPr>
          <a:xfrm>
            <a:off x="0" y="-3175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 userDrawn="1"/>
        </p:nvSpPr>
        <p:spPr>
          <a:xfrm>
            <a:off x="332509" y="-3175"/>
            <a:ext cx="9232669" cy="6861175"/>
          </a:xfrm>
          <a:prstGeom prst="parallelogram">
            <a:avLst>
              <a:gd name="adj" fmla="val 1052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>
            <a:off x="121920" y="-3175"/>
            <a:ext cx="9232669" cy="6861175"/>
          </a:xfrm>
          <a:prstGeom prst="parallelogram">
            <a:avLst>
              <a:gd name="adj" fmla="val 1052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任意多边形 36"/>
          <p:cNvSpPr/>
          <p:nvPr userDrawn="1"/>
        </p:nvSpPr>
        <p:spPr>
          <a:xfrm>
            <a:off x="0" y="1531610"/>
            <a:ext cx="1133862" cy="1633920"/>
          </a:xfrm>
          <a:custGeom>
            <a:avLst/>
            <a:gdLst>
              <a:gd name="connsiteX0" fmla="*/ 0 w 1133862"/>
              <a:gd name="connsiteY0" fmla="*/ 0 h 1633920"/>
              <a:gd name="connsiteX1" fmla="*/ 1133862 w 1133862"/>
              <a:gd name="connsiteY1" fmla="*/ 0 h 1633920"/>
              <a:gd name="connsiteX2" fmla="*/ 992802 w 1133862"/>
              <a:gd name="connsiteY2" fmla="*/ 1633920 h 1633920"/>
              <a:gd name="connsiteX3" fmla="*/ 0 w 1133862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862" h="1633920">
                <a:moveTo>
                  <a:pt x="0" y="0"/>
                </a:moveTo>
                <a:lnTo>
                  <a:pt x="1133862" y="0"/>
                </a:lnTo>
                <a:lnTo>
                  <a:pt x="992802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35" name="任意多边形 34"/>
          <p:cNvSpPr/>
          <p:nvPr userDrawn="1"/>
        </p:nvSpPr>
        <p:spPr>
          <a:xfrm>
            <a:off x="0" y="1426996"/>
            <a:ext cx="997527" cy="1633920"/>
          </a:xfrm>
          <a:custGeom>
            <a:avLst/>
            <a:gdLst>
              <a:gd name="connsiteX0" fmla="*/ 0 w 997527"/>
              <a:gd name="connsiteY0" fmla="*/ 0 h 1633920"/>
              <a:gd name="connsiteX1" fmla="*/ 997527 w 997527"/>
              <a:gd name="connsiteY1" fmla="*/ 0 h 1633920"/>
              <a:gd name="connsiteX2" fmla="*/ 856467 w 997527"/>
              <a:gd name="connsiteY2" fmla="*/ 1633920 h 1633920"/>
              <a:gd name="connsiteX3" fmla="*/ 0 w 997527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527" h="1633920">
                <a:moveTo>
                  <a:pt x="0" y="0"/>
                </a:moveTo>
                <a:lnTo>
                  <a:pt x="997527" y="0"/>
                </a:lnTo>
                <a:lnTo>
                  <a:pt x="856467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1" name="任意多边形 40"/>
          <p:cNvSpPr/>
          <p:nvPr userDrawn="1"/>
        </p:nvSpPr>
        <p:spPr>
          <a:xfrm>
            <a:off x="7414943" y="5505963"/>
            <a:ext cx="4777057" cy="1015861"/>
          </a:xfrm>
          <a:custGeom>
            <a:avLst/>
            <a:gdLst>
              <a:gd name="connsiteX0" fmla="*/ 93012 w 4777057"/>
              <a:gd name="connsiteY0" fmla="*/ 0 h 1015861"/>
              <a:gd name="connsiteX1" fmla="*/ 4777057 w 4777057"/>
              <a:gd name="connsiteY1" fmla="*/ 0 h 1015861"/>
              <a:gd name="connsiteX2" fmla="*/ 4777057 w 4777057"/>
              <a:gd name="connsiteY2" fmla="*/ 1015861 h 1015861"/>
              <a:gd name="connsiteX3" fmla="*/ 0 w 4777057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77057" h="1015861">
                <a:moveTo>
                  <a:pt x="93012" y="0"/>
                </a:moveTo>
                <a:lnTo>
                  <a:pt x="4777057" y="0"/>
                </a:lnTo>
                <a:lnTo>
                  <a:pt x="4777057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39" name="任意多边形 38"/>
          <p:cNvSpPr/>
          <p:nvPr userDrawn="1"/>
        </p:nvSpPr>
        <p:spPr>
          <a:xfrm>
            <a:off x="7621131" y="5393904"/>
            <a:ext cx="4570869" cy="1015861"/>
          </a:xfrm>
          <a:custGeom>
            <a:avLst/>
            <a:gdLst>
              <a:gd name="connsiteX0" fmla="*/ 93012 w 4570869"/>
              <a:gd name="connsiteY0" fmla="*/ 0 h 1015861"/>
              <a:gd name="connsiteX1" fmla="*/ 4570869 w 4570869"/>
              <a:gd name="connsiteY1" fmla="*/ 0 h 1015861"/>
              <a:gd name="connsiteX2" fmla="*/ 4570869 w 4570869"/>
              <a:gd name="connsiteY2" fmla="*/ 1015861 h 1015861"/>
              <a:gd name="connsiteX3" fmla="*/ 0 w 4570869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0869" h="1015861">
                <a:moveTo>
                  <a:pt x="93012" y="0"/>
                </a:moveTo>
                <a:lnTo>
                  <a:pt x="4570869" y="0"/>
                </a:lnTo>
                <a:lnTo>
                  <a:pt x="4570869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426995"/>
            <a:ext cx="7196667" cy="1738535"/>
          </a:xfrm>
        </p:spPr>
        <p:txBody>
          <a:bodyPr anchor="b"/>
          <a:lstStyle>
            <a:lvl1pPr algn="l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多行标题 </a:t>
            </a:r>
            <a:r>
              <a:rPr lang="en-US" altLang="zh-CN" dirty="0" smtClean="0"/>
              <a:t>- </a:t>
            </a: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65530"/>
            <a:ext cx="7196667" cy="95773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grpSp>
        <p:nvGrpSpPr>
          <p:cNvPr id="69" name="组合 68"/>
          <p:cNvGrpSpPr/>
          <p:nvPr userDrawn="1"/>
        </p:nvGrpSpPr>
        <p:grpSpPr>
          <a:xfrm>
            <a:off x="8298801" y="5674302"/>
            <a:ext cx="3546358" cy="472325"/>
            <a:chOff x="8729725" y="4570716"/>
            <a:chExt cx="3587750" cy="477838"/>
          </a:xfrm>
          <a:solidFill>
            <a:schemeClr val="bg2">
              <a:alpha val="50000"/>
            </a:schemeClr>
          </a:solidFill>
        </p:grpSpPr>
        <p:sp>
          <p:nvSpPr>
            <p:cNvPr id="47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4517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矩形 70"/>
          <p:cNvSpPr/>
          <p:nvPr userDrawn="1"/>
        </p:nvSpPr>
        <p:spPr>
          <a:xfrm>
            <a:off x="0" y="0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 l="-65111" t="-46" r="65111" b="4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任意多边形 74"/>
          <p:cNvSpPr/>
          <p:nvPr userDrawn="1"/>
        </p:nvSpPr>
        <p:spPr>
          <a:xfrm>
            <a:off x="3515360" y="-7017"/>
            <a:ext cx="8546252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任意多边形 73"/>
          <p:cNvSpPr/>
          <p:nvPr userDrawn="1"/>
        </p:nvSpPr>
        <p:spPr>
          <a:xfrm>
            <a:off x="3679375" y="-7017"/>
            <a:ext cx="8546252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任意多边形 7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6" name="任意多边形 75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2" name="任意多边形 71"/>
          <p:cNvSpPr/>
          <p:nvPr userDrawn="1"/>
        </p:nvSpPr>
        <p:spPr>
          <a:xfrm>
            <a:off x="0" y="1479303"/>
            <a:ext cx="3351345" cy="1040377"/>
          </a:xfrm>
          <a:custGeom>
            <a:avLst/>
            <a:gdLst>
              <a:gd name="connsiteX0" fmla="*/ 0 w 1724201"/>
              <a:gd name="connsiteY0" fmla="*/ 0 h 1253737"/>
              <a:gd name="connsiteX1" fmla="*/ 1724201 w 1724201"/>
              <a:gd name="connsiteY1" fmla="*/ 0 h 1253737"/>
              <a:gd name="connsiteX2" fmla="*/ 1609409 w 1724201"/>
              <a:gd name="connsiteY2" fmla="*/ 1253737 h 1253737"/>
              <a:gd name="connsiteX3" fmla="*/ 0 w 1724201"/>
              <a:gd name="connsiteY3" fmla="*/ 1253737 h 12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4201" h="1253737">
                <a:moveTo>
                  <a:pt x="0" y="0"/>
                </a:moveTo>
                <a:lnTo>
                  <a:pt x="1724201" y="0"/>
                </a:lnTo>
                <a:lnTo>
                  <a:pt x="1609409" y="1253737"/>
                </a:lnTo>
                <a:lnTo>
                  <a:pt x="0" y="12537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6" name="任意多边形 45"/>
          <p:cNvSpPr/>
          <p:nvPr userDrawn="1"/>
        </p:nvSpPr>
        <p:spPr>
          <a:xfrm>
            <a:off x="0" y="1376196"/>
            <a:ext cx="3112008" cy="1050059"/>
          </a:xfrm>
          <a:custGeom>
            <a:avLst/>
            <a:gdLst>
              <a:gd name="connsiteX0" fmla="*/ 0 w 1523014"/>
              <a:gd name="connsiteY0" fmla="*/ 0 h 1265404"/>
              <a:gd name="connsiteX1" fmla="*/ 1523014 w 1523014"/>
              <a:gd name="connsiteY1" fmla="*/ 0 h 1265404"/>
              <a:gd name="connsiteX2" fmla="*/ 1407154 w 1523014"/>
              <a:gd name="connsiteY2" fmla="*/ 1265404 h 1265404"/>
              <a:gd name="connsiteX3" fmla="*/ 0 w 1523014"/>
              <a:gd name="connsiteY3" fmla="*/ 1265404 h 126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3014" h="1265404">
                <a:moveTo>
                  <a:pt x="0" y="0"/>
                </a:moveTo>
                <a:lnTo>
                  <a:pt x="1523014" y="0"/>
                </a:lnTo>
                <a:lnTo>
                  <a:pt x="1407154" y="1265404"/>
                </a:lnTo>
                <a:lnTo>
                  <a:pt x="0" y="126540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1" name="标题 1"/>
          <p:cNvSpPr>
            <a:spLocks noGrp="1"/>
          </p:cNvSpPr>
          <p:nvPr>
            <p:ph type="title" hasCustomPrompt="1"/>
          </p:nvPr>
        </p:nvSpPr>
        <p:spPr>
          <a:xfrm>
            <a:off x="1" y="1376196"/>
            <a:ext cx="2861352" cy="1050059"/>
          </a:xfrm>
        </p:spPr>
        <p:txBody>
          <a:bodyPr anchor="ctr">
            <a:normAutofit/>
          </a:bodyPr>
          <a:lstStyle>
            <a:lvl1pPr algn="r">
              <a:defRPr sz="4400" b="1">
                <a:solidFill>
                  <a:schemeClr val="accent3"/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13"/>
          </p:nvPr>
        </p:nvSpPr>
        <p:spPr>
          <a:xfrm>
            <a:off x="4745168" y="1487414"/>
            <a:ext cx="6605587" cy="4343400"/>
          </a:xfrm>
        </p:spPr>
        <p:txBody>
          <a:bodyPr>
            <a:normAutofit/>
          </a:bodyPr>
          <a:lstStyle>
            <a:lvl1pPr marL="571500" indent="-571500">
              <a:lnSpc>
                <a:spcPct val="120000"/>
              </a:lnSpc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4000"/>
            </a:lvl1pPr>
            <a:lvl2pPr>
              <a:defRPr sz="3200"/>
            </a:lvl2pPr>
          </a:lstStyle>
          <a:p>
            <a:pPr lvl="0"/>
            <a:r>
              <a:rPr lang="zh-CN" altLang="en-US" dirty="0" smtClean="0"/>
              <a:t>编辑母版文本样式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45223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-多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矩形 70"/>
          <p:cNvSpPr/>
          <p:nvPr userDrawn="1"/>
        </p:nvSpPr>
        <p:spPr>
          <a:xfrm>
            <a:off x="0" y="-3177"/>
            <a:ext cx="12192000" cy="68611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 l="-69930" r="699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任意多边形 74"/>
          <p:cNvSpPr/>
          <p:nvPr userDrawn="1"/>
        </p:nvSpPr>
        <p:spPr>
          <a:xfrm>
            <a:off x="2191895" y="-7017"/>
            <a:ext cx="9869717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任意多边形 73"/>
          <p:cNvSpPr/>
          <p:nvPr userDrawn="1"/>
        </p:nvSpPr>
        <p:spPr>
          <a:xfrm>
            <a:off x="2355910" y="-7017"/>
            <a:ext cx="9869717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任意多边形 7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6" name="任意多边形 75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72" name="任意多边形 71"/>
          <p:cNvSpPr/>
          <p:nvPr userDrawn="1"/>
        </p:nvSpPr>
        <p:spPr>
          <a:xfrm>
            <a:off x="0" y="1479303"/>
            <a:ext cx="1724201" cy="1253737"/>
          </a:xfrm>
          <a:custGeom>
            <a:avLst/>
            <a:gdLst>
              <a:gd name="connsiteX0" fmla="*/ 0 w 1724201"/>
              <a:gd name="connsiteY0" fmla="*/ 0 h 1253737"/>
              <a:gd name="connsiteX1" fmla="*/ 1724201 w 1724201"/>
              <a:gd name="connsiteY1" fmla="*/ 0 h 1253737"/>
              <a:gd name="connsiteX2" fmla="*/ 1609409 w 1724201"/>
              <a:gd name="connsiteY2" fmla="*/ 1253737 h 1253737"/>
              <a:gd name="connsiteX3" fmla="*/ 0 w 1724201"/>
              <a:gd name="connsiteY3" fmla="*/ 1253737 h 12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4201" h="1253737">
                <a:moveTo>
                  <a:pt x="0" y="0"/>
                </a:moveTo>
                <a:lnTo>
                  <a:pt x="1724201" y="0"/>
                </a:lnTo>
                <a:lnTo>
                  <a:pt x="1609409" y="1253737"/>
                </a:lnTo>
                <a:lnTo>
                  <a:pt x="0" y="12537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6" name="任意多边形 45"/>
          <p:cNvSpPr/>
          <p:nvPr userDrawn="1"/>
        </p:nvSpPr>
        <p:spPr>
          <a:xfrm>
            <a:off x="0" y="1376196"/>
            <a:ext cx="1523014" cy="1265404"/>
          </a:xfrm>
          <a:custGeom>
            <a:avLst/>
            <a:gdLst>
              <a:gd name="connsiteX0" fmla="*/ 0 w 1523014"/>
              <a:gd name="connsiteY0" fmla="*/ 0 h 1265404"/>
              <a:gd name="connsiteX1" fmla="*/ 1523014 w 1523014"/>
              <a:gd name="connsiteY1" fmla="*/ 0 h 1265404"/>
              <a:gd name="connsiteX2" fmla="*/ 1407154 w 1523014"/>
              <a:gd name="connsiteY2" fmla="*/ 1265404 h 1265404"/>
              <a:gd name="connsiteX3" fmla="*/ 0 w 1523014"/>
              <a:gd name="connsiteY3" fmla="*/ 1265404 h 126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3014" h="1265404">
                <a:moveTo>
                  <a:pt x="0" y="0"/>
                </a:moveTo>
                <a:lnTo>
                  <a:pt x="1523014" y="0"/>
                </a:lnTo>
                <a:lnTo>
                  <a:pt x="1407154" y="1265404"/>
                </a:lnTo>
                <a:lnTo>
                  <a:pt x="0" y="126540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1" name="标题 1"/>
          <p:cNvSpPr>
            <a:spLocks noGrp="1"/>
          </p:cNvSpPr>
          <p:nvPr>
            <p:ph type="title" hasCustomPrompt="1"/>
          </p:nvPr>
        </p:nvSpPr>
        <p:spPr>
          <a:xfrm>
            <a:off x="3426832" y="1206856"/>
            <a:ext cx="8281907" cy="1152806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zh-CN" altLang="en-US" dirty="0" smtClean="0"/>
              <a:t>小节标题</a:t>
            </a:r>
            <a:endParaRPr lang="zh-CN" altLang="en-US" dirty="0"/>
          </a:p>
        </p:txBody>
      </p:sp>
      <p:sp>
        <p:nvSpPr>
          <p:cNvPr id="42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3426832" y="2386651"/>
            <a:ext cx="8281907" cy="5137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小节副标题</a:t>
            </a: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479303"/>
            <a:ext cx="1339403" cy="1049700"/>
          </a:xfrm>
        </p:spPr>
        <p:txBody>
          <a:bodyPr anchor="ctr">
            <a:noAutofit/>
          </a:bodyPr>
          <a:lstStyle>
            <a:lvl1pPr marL="0" indent="0" algn="ctr">
              <a:buNone/>
              <a:defRPr sz="72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4693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 25"/>
          <p:cNvSpPr/>
          <p:nvPr userDrawn="1"/>
        </p:nvSpPr>
        <p:spPr>
          <a:xfrm>
            <a:off x="1" y="6477000"/>
            <a:ext cx="1055988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8" name="任意多边形 7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64459"/>
            <a:ext cx="10744200" cy="665816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1227667"/>
            <a:ext cx="10741155" cy="4698999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任意多边形 15"/>
          <p:cNvSpPr/>
          <p:nvPr userDrawn="1"/>
        </p:nvSpPr>
        <p:spPr>
          <a:xfrm>
            <a:off x="0" y="316846"/>
            <a:ext cx="366713" cy="613429"/>
          </a:xfrm>
          <a:custGeom>
            <a:avLst/>
            <a:gdLst>
              <a:gd name="connsiteX0" fmla="*/ 0 w 366713"/>
              <a:gd name="connsiteY0" fmla="*/ 0 h 613429"/>
              <a:gd name="connsiteX1" fmla="*/ 366713 w 366713"/>
              <a:gd name="connsiteY1" fmla="*/ 0 h 613429"/>
              <a:gd name="connsiteX2" fmla="*/ 315070 w 366713"/>
              <a:gd name="connsiteY2" fmla="*/ 613429 h 613429"/>
              <a:gd name="connsiteX3" fmla="*/ 0 w 366713"/>
              <a:gd name="connsiteY3" fmla="*/ 613429 h 61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713" h="613429">
                <a:moveTo>
                  <a:pt x="0" y="0"/>
                </a:moveTo>
                <a:lnTo>
                  <a:pt x="366713" y="0"/>
                </a:lnTo>
                <a:lnTo>
                  <a:pt x="315070" y="613429"/>
                </a:lnTo>
                <a:lnTo>
                  <a:pt x="0" y="6134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 userDrawn="1"/>
        </p:nvSpPr>
        <p:spPr>
          <a:xfrm>
            <a:off x="0" y="264459"/>
            <a:ext cx="271463" cy="613429"/>
          </a:xfrm>
          <a:custGeom>
            <a:avLst/>
            <a:gdLst>
              <a:gd name="connsiteX0" fmla="*/ 0 w 271463"/>
              <a:gd name="connsiteY0" fmla="*/ 0 h 613429"/>
              <a:gd name="connsiteX1" fmla="*/ 271463 w 271463"/>
              <a:gd name="connsiteY1" fmla="*/ 0 h 613429"/>
              <a:gd name="connsiteX2" fmla="*/ 219820 w 271463"/>
              <a:gd name="connsiteY2" fmla="*/ 613429 h 613429"/>
              <a:gd name="connsiteX3" fmla="*/ 0 w 271463"/>
              <a:gd name="connsiteY3" fmla="*/ 613429 h 61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463" h="613429">
                <a:moveTo>
                  <a:pt x="0" y="0"/>
                </a:moveTo>
                <a:lnTo>
                  <a:pt x="271463" y="0"/>
                </a:lnTo>
                <a:lnTo>
                  <a:pt x="219820" y="613429"/>
                </a:lnTo>
                <a:lnTo>
                  <a:pt x="0" y="61342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任意多边形 21"/>
          <p:cNvSpPr/>
          <p:nvPr userDrawn="1"/>
        </p:nvSpPr>
        <p:spPr>
          <a:xfrm>
            <a:off x="0" y="6336063"/>
            <a:ext cx="10388896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 userDrawn="1"/>
        </p:nvGrpSpPr>
        <p:grpSpPr>
          <a:xfrm>
            <a:off x="169038" y="6471678"/>
            <a:ext cx="2278325" cy="290138"/>
            <a:chOff x="8729725" y="4570716"/>
            <a:chExt cx="3587750" cy="477838"/>
          </a:xfrm>
          <a:solidFill>
            <a:schemeClr val="accent4"/>
          </a:solidFill>
        </p:grpSpPr>
        <p:sp>
          <p:nvSpPr>
            <p:cNvPr id="2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8424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 25"/>
          <p:cNvSpPr/>
          <p:nvPr userDrawn="1"/>
        </p:nvSpPr>
        <p:spPr>
          <a:xfrm>
            <a:off x="1" y="6477000"/>
            <a:ext cx="1055988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8" name="任意多边形 7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635001"/>
            <a:ext cx="10741155" cy="5291666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2" name="任意多边形 21"/>
          <p:cNvSpPr/>
          <p:nvPr userDrawn="1"/>
        </p:nvSpPr>
        <p:spPr>
          <a:xfrm>
            <a:off x="0" y="6336063"/>
            <a:ext cx="10388896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 userDrawn="1"/>
        </p:nvGrpSpPr>
        <p:grpSpPr>
          <a:xfrm>
            <a:off x="169038" y="6471678"/>
            <a:ext cx="2278325" cy="290138"/>
            <a:chOff x="8729725" y="4570716"/>
            <a:chExt cx="3587750" cy="477838"/>
          </a:xfrm>
          <a:solidFill>
            <a:schemeClr val="accent4"/>
          </a:solidFill>
        </p:grpSpPr>
        <p:sp>
          <p:nvSpPr>
            <p:cNvPr id="2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61523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3"/>
          </p:nvPr>
        </p:nvSpPr>
        <p:spPr>
          <a:xfrm>
            <a:off x="304124" y="221381"/>
            <a:ext cx="10832305" cy="5833980"/>
          </a:xfrm>
        </p:spPr>
        <p:txBody>
          <a:bodyPr anchor="t"/>
          <a:lstStyle>
            <a:lvl1pPr algn="ctr">
              <a:defRPr/>
            </a:lvl1pPr>
          </a:lstStyle>
          <a:p>
            <a:endParaRPr lang="zh-CN" altLang="en-US" dirty="0"/>
          </a:p>
        </p:txBody>
      </p:sp>
      <p:sp>
        <p:nvSpPr>
          <p:cNvPr id="26" name="任意多边形 25"/>
          <p:cNvSpPr/>
          <p:nvPr userDrawn="1"/>
        </p:nvSpPr>
        <p:spPr>
          <a:xfrm>
            <a:off x="1" y="6477000"/>
            <a:ext cx="1055988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>
            <a:off x="11350755" y="6058959"/>
            <a:ext cx="874872" cy="662516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8" name="任意多边形 7"/>
          <p:cNvSpPr/>
          <p:nvPr userDrawn="1"/>
        </p:nvSpPr>
        <p:spPr>
          <a:xfrm>
            <a:off x="11463205" y="6010275"/>
            <a:ext cx="762423" cy="662516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2" name="任意多边形 21"/>
          <p:cNvSpPr/>
          <p:nvPr userDrawn="1"/>
        </p:nvSpPr>
        <p:spPr>
          <a:xfrm>
            <a:off x="0" y="6336063"/>
            <a:ext cx="10388896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 userDrawn="1"/>
        </p:nvGrpSpPr>
        <p:grpSpPr>
          <a:xfrm>
            <a:off x="169038" y="6471678"/>
            <a:ext cx="2278325" cy="290138"/>
            <a:chOff x="8729725" y="4570716"/>
            <a:chExt cx="3587750" cy="477838"/>
          </a:xfrm>
          <a:solidFill>
            <a:schemeClr val="accent4"/>
          </a:solidFill>
        </p:grpSpPr>
        <p:sp>
          <p:nvSpPr>
            <p:cNvPr id="2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" name="文本占位符 8"/>
          <p:cNvSpPr>
            <a:spLocks noGrp="1"/>
          </p:cNvSpPr>
          <p:nvPr>
            <p:ph type="body" sz="quarter" idx="14" hasCustomPrompt="1"/>
          </p:nvPr>
        </p:nvSpPr>
        <p:spPr>
          <a:xfrm>
            <a:off x="-22652" y="385562"/>
            <a:ext cx="1984107" cy="732848"/>
          </a:xfrm>
          <a:solidFill>
            <a:schemeClr val="accent1"/>
          </a:solidFill>
          <a:effectLst>
            <a:outerShdw dist="127000" dir="2040000" algn="ctr" rotWithShape="0">
              <a:schemeClr val="accent2"/>
            </a:outerShdw>
          </a:effectLst>
        </p:spPr>
        <p:txBody>
          <a:bodyPr wrap="square" lIns="180000" tIns="180000" rIns="180000" bIns="180000">
            <a:spAutoFit/>
          </a:bodyPr>
          <a:lstStyle>
            <a:lvl1pPr marL="0" indent="0" algn="r">
              <a:lnSpc>
                <a:spcPct val="100000"/>
              </a:lnSpc>
              <a:buNone/>
              <a:defRPr sz="2400">
                <a:solidFill>
                  <a:schemeClr val="bg2"/>
                </a:solidFill>
                <a:effectLst/>
              </a:defRPr>
            </a:lvl1pPr>
          </a:lstStyle>
          <a:p>
            <a:pPr lvl="0"/>
            <a:r>
              <a:rPr lang="zh-CN" altLang="en-US" dirty="0" smtClean="0"/>
              <a:t>图片说明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4594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405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-深色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-3175"/>
            <a:ext cx="12192000" cy="6861175"/>
          </a:xfrm>
          <a:prstGeom prst="rect">
            <a:avLst/>
          </a:prstGeom>
          <a:blipFill dpi="0" rotWithShape="1">
            <a:blip r:embed="rId2">
              <a:alphaModFix amt="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5422" y="781579"/>
            <a:ext cx="10741155" cy="5291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8374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573932" y="6055360"/>
            <a:ext cx="546947" cy="5486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b="1">
                <a:solidFill>
                  <a:schemeClr val="accent3"/>
                </a:solidFill>
                <a:latin typeface="+mn-lt"/>
              </a:defRPr>
            </a:lvl1pPr>
          </a:lstStyle>
          <a:p>
            <a:fld id="{27C45CD9-0508-4D1E-923D-4DFDAA610D1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728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6" r:id="rId3"/>
    <p:sldLayoutId id="2147483661" r:id="rId4"/>
    <p:sldLayoutId id="2147483650" r:id="rId5"/>
    <p:sldLayoutId id="2147483662" r:id="rId6"/>
    <p:sldLayoutId id="2147483664" r:id="rId7"/>
    <p:sldLayoutId id="2147483655" r:id="rId8"/>
    <p:sldLayoutId id="2147483665" r:id="rId9"/>
    <p:sldLayoutId id="214748366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这里输入报告标题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报告人 起始页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64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谢谢！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结束页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420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主要议程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 smtClean="0"/>
              <a:t>第一项议程</a:t>
            </a:r>
            <a:endParaRPr lang="en-US" altLang="zh-CN" dirty="0" smtClean="0"/>
          </a:p>
          <a:p>
            <a:r>
              <a:rPr lang="zh-CN" altLang="en-US" dirty="0" smtClean="0"/>
              <a:t>议程二</a:t>
            </a:r>
            <a:endParaRPr lang="en-US" altLang="zh-CN" dirty="0" smtClean="0"/>
          </a:p>
          <a:p>
            <a:r>
              <a:rPr lang="zh-CN" altLang="en-US" dirty="0" smtClean="0"/>
              <a:t>第三项</a:t>
            </a:r>
            <a:endParaRPr lang="en-US" altLang="zh-CN" dirty="0" smtClean="0"/>
          </a:p>
          <a:p>
            <a:r>
              <a:rPr lang="zh-CN" altLang="en-US" dirty="0" smtClean="0"/>
              <a:t>第四第四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16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第一小节标题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这是小节标题模板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90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第一小节</a:t>
            </a:r>
            <a:r>
              <a:rPr lang="zh-CN" altLang="en-US" dirty="0" smtClean="0"/>
              <a:t>标题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正文内容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55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标题和内容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标题和内容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24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690247"/>
              </p:ext>
            </p:extLst>
          </p:nvPr>
        </p:nvGraphicFramePr>
        <p:xfrm>
          <a:off x="609600" y="635000"/>
          <a:ext cx="10741025" cy="529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787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图片占位符 2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1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379496" y="2916455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>
                <a:solidFill>
                  <a:schemeClr val="bg2">
                    <a:lumMod val="90000"/>
                  </a:schemeClr>
                </a:solidFill>
              </a:rPr>
              <a:t>空白版式</a:t>
            </a:r>
            <a:endParaRPr lang="zh-CN" altLang="en-US" sz="60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4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30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teach">
      <a:dk1>
        <a:srgbClr val="11344A"/>
      </a:dk1>
      <a:lt1>
        <a:srgbClr val="E6F5FF"/>
      </a:lt1>
      <a:dk2>
        <a:srgbClr val="11344A"/>
      </a:dk2>
      <a:lt2>
        <a:srgbClr val="E6F5FF"/>
      </a:lt2>
      <a:accent1>
        <a:srgbClr val="115D8A"/>
      </a:accent1>
      <a:accent2>
        <a:srgbClr val="19B5CA"/>
      </a:accent2>
      <a:accent3>
        <a:srgbClr val="FFCA0F"/>
      </a:accent3>
      <a:accent4>
        <a:srgbClr val="D28527"/>
      </a:accent4>
      <a:accent5>
        <a:srgbClr val="CE2424"/>
      </a:accent5>
      <a:accent6>
        <a:srgbClr val="37990E"/>
      </a:accent6>
      <a:hlink>
        <a:srgbClr val="0563C1"/>
      </a:hlink>
      <a:folHlink>
        <a:srgbClr val="954F72"/>
      </a:folHlink>
    </a:clrScheme>
    <a:fontScheme name="teach">
      <a:majorFont>
        <a:latin typeface="Candara"/>
        <a:ea typeface="微软雅黑"/>
        <a:cs typeface=""/>
      </a:majorFont>
      <a:minorFont>
        <a:latin typeface="Candara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51</Words>
  <Application>Microsoft Office PowerPoint</Application>
  <PresentationFormat>宽屏</PresentationFormat>
  <Paragraphs>23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微软雅黑</vt:lpstr>
      <vt:lpstr>Arial</vt:lpstr>
      <vt:lpstr>Candara</vt:lpstr>
      <vt:lpstr>Wingdings</vt:lpstr>
      <vt:lpstr>Office 主题​​</vt:lpstr>
      <vt:lpstr>这里输入报告标题</vt:lpstr>
      <vt:lpstr>主要议程</vt:lpstr>
      <vt:lpstr>第一小节标题</vt:lpstr>
      <vt:lpstr>第一小节标题</vt:lpstr>
      <vt:lpstr>标题和内容</vt:lpstr>
      <vt:lpstr>PowerPoint 演示文稿</vt:lpstr>
      <vt:lpstr>PowerPoint 演示文稿</vt:lpstr>
      <vt:lpstr>PowerPoint 演示文稿</vt:lpstr>
      <vt:lpstr>PowerPoint 演示文稿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教务处PPT模板001</dc:title>
  <dc:creator>现代教育技术中心</dc:creator>
  <cp:lastModifiedBy>现代教育技术中心</cp:lastModifiedBy>
  <cp:revision>81</cp:revision>
  <dcterms:created xsi:type="dcterms:W3CDTF">2019-08-12T09:30:56Z</dcterms:created>
  <dcterms:modified xsi:type="dcterms:W3CDTF">2019-09-17T01:24:14Z</dcterms:modified>
</cp:coreProperties>
</file>