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63" d="100"/>
          <a:sy n="163" d="100"/>
        </p:scale>
        <p:origin x="1588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zh-CN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F8-4BEB-B70A-91DF88B5297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F8-4BEB-B70A-91DF88B5297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7F8-4BEB-B70A-91DF88B529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overlap val="-43"/>
        <c:axId val="196738847"/>
        <c:axId val="196735519"/>
      </c:barChart>
      <c:catAx>
        <c:axId val="1967388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96735519"/>
        <c:crosses val="autoZero"/>
        <c:auto val="1"/>
        <c:lblAlgn val="ctr"/>
        <c:lblOffset val="100"/>
        <c:noMultiLvlLbl val="0"/>
      </c:catAx>
      <c:valAx>
        <c:axId val="1967355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96738847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442045-097D-40A0-A6C2-856B3643CA81}" type="datetimeFigureOut">
              <a:rPr lang="zh-CN" altLang="en-US" smtClean="0"/>
              <a:t>2019/9/17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DF51DF-D5C1-4CC0-9015-D8DF2C5973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5593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任意多边形 39"/>
          <p:cNvSpPr/>
          <p:nvPr userDrawn="1"/>
        </p:nvSpPr>
        <p:spPr>
          <a:xfrm>
            <a:off x="1" y="-3176"/>
            <a:ext cx="9143999" cy="6861175"/>
          </a:xfrm>
          <a:custGeom>
            <a:avLst/>
            <a:gdLst>
              <a:gd name="connsiteX0" fmla="*/ 0 w 9116459"/>
              <a:gd name="connsiteY0" fmla="*/ 0 h 6861175"/>
              <a:gd name="connsiteX1" fmla="*/ 9116459 w 9116459"/>
              <a:gd name="connsiteY1" fmla="*/ 0 h 6861175"/>
              <a:gd name="connsiteX2" fmla="*/ 9116459 w 9116459"/>
              <a:gd name="connsiteY2" fmla="*/ 6861175 h 6861175"/>
              <a:gd name="connsiteX3" fmla="*/ 0 w 9116459"/>
              <a:gd name="connsiteY3" fmla="*/ 6861175 h 686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16459" h="6861175">
                <a:moveTo>
                  <a:pt x="0" y="0"/>
                </a:moveTo>
                <a:lnTo>
                  <a:pt x="9116459" y="0"/>
                </a:lnTo>
                <a:lnTo>
                  <a:pt x="9116459" y="6861175"/>
                </a:lnTo>
                <a:lnTo>
                  <a:pt x="0" y="6861175"/>
                </a:lnTo>
                <a:close/>
              </a:path>
            </a:pathLst>
          </a:custGeom>
          <a:blipFill dpi="0" rotWithShape="1">
            <a:blip r:embed="rId2">
              <a:alphaModFix amt="1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8" name="平行四边形 7"/>
          <p:cNvSpPr/>
          <p:nvPr userDrawn="1"/>
        </p:nvSpPr>
        <p:spPr>
          <a:xfrm>
            <a:off x="14875" y="-3175"/>
            <a:ext cx="7425799" cy="6861175"/>
          </a:xfrm>
          <a:prstGeom prst="parallelogram">
            <a:avLst>
              <a:gd name="adj" fmla="val 1052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任意多边形 41"/>
          <p:cNvSpPr/>
          <p:nvPr userDrawn="1"/>
        </p:nvSpPr>
        <p:spPr>
          <a:xfrm>
            <a:off x="0" y="-3175"/>
            <a:ext cx="7244070" cy="6861175"/>
          </a:xfrm>
          <a:custGeom>
            <a:avLst/>
            <a:gdLst>
              <a:gd name="connsiteX0" fmla="*/ 540341 w 7244070"/>
              <a:gd name="connsiteY0" fmla="*/ 0 h 6861175"/>
              <a:gd name="connsiteX1" fmla="*/ 7244070 w 7244070"/>
              <a:gd name="connsiteY1" fmla="*/ 0 h 6861175"/>
              <a:gd name="connsiteX2" fmla="*/ 6522000 w 7244070"/>
              <a:gd name="connsiteY2" fmla="*/ 6861175 h 6861175"/>
              <a:gd name="connsiteX3" fmla="*/ 0 w 7244070"/>
              <a:gd name="connsiteY3" fmla="*/ 6861175 h 6861175"/>
              <a:gd name="connsiteX4" fmla="*/ 0 w 7244070"/>
              <a:gd name="connsiteY4" fmla="*/ 5134369 h 686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44070" h="6861175">
                <a:moveTo>
                  <a:pt x="540341" y="0"/>
                </a:moveTo>
                <a:lnTo>
                  <a:pt x="7244070" y="0"/>
                </a:lnTo>
                <a:lnTo>
                  <a:pt x="6522000" y="6861175"/>
                </a:lnTo>
                <a:lnTo>
                  <a:pt x="0" y="6861175"/>
                </a:lnTo>
                <a:lnTo>
                  <a:pt x="0" y="513436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0" name="标题 1"/>
          <p:cNvSpPr>
            <a:spLocks noGrp="1"/>
          </p:cNvSpPr>
          <p:nvPr>
            <p:ph type="ctrTitle" hasCustomPrompt="1"/>
          </p:nvPr>
        </p:nvSpPr>
        <p:spPr>
          <a:xfrm>
            <a:off x="1256059" y="1531610"/>
            <a:ext cx="5295252" cy="876724"/>
          </a:xfrm>
        </p:spPr>
        <p:txBody>
          <a:bodyPr anchor="b">
            <a:normAutofit/>
          </a:bodyPr>
          <a:lstStyle>
            <a:lvl1pPr algn="l">
              <a:defRPr sz="4800" b="1">
                <a:solidFill>
                  <a:schemeClr val="tx2"/>
                </a:solidFill>
              </a:defRPr>
            </a:lvl1pPr>
          </a:lstStyle>
          <a:p>
            <a:r>
              <a:rPr lang="zh-CN" altLang="en-US" dirty="0" smtClean="0"/>
              <a:t>单行标题</a:t>
            </a:r>
            <a:r>
              <a:rPr lang="en-US" altLang="zh-CN" dirty="0" smtClean="0"/>
              <a:t>-</a:t>
            </a:r>
            <a:r>
              <a:rPr lang="zh-CN" altLang="en-US" dirty="0" smtClean="0"/>
              <a:t>单击编辑</a:t>
            </a:r>
            <a:endParaRPr lang="zh-CN" altLang="en-US" dirty="0"/>
          </a:p>
        </p:txBody>
      </p:sp>
      <p:sp>
        <p:nvSpPr>
          <p:cNvPr id="11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256059" y="2486435"/>
            <a:ext cx="5295252" cy="52650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单击编辑副标题</a:t>
            </a:r>
            <a:endParaRPr lang="zh-CN" altLang="en-US" dirty="0"/>
          </a:p>
        </p:txBody>
      </p:sp>
      <p:sp>
        <p:nvSpPr>
          <p:cNvPr id="12" name="任意多边形 11"/>
          <p:cNvSpPr/>
          <p:nvPr userDrawn="1"/>
        </p:nvSpPr>
        <p:spPr>
          <a:xfrm>
            <a:off x="0" y="1674346"/>
            <a:ext cx="1133862" cy="1338590"/>
          </a:xfrm>
          <a:custGeom>
            <a:avLst/>
            <a:gdLst>
              <a:gd name="connsiteX0" fmla="*/ 0 w 1133862"/>
              <a:gd name="connsiteY0" fmla="*/ 0 h 1633920"/>
              <a:gd name="connsiteX1" fmla="*/ 1133862 w 1133862"/>
              <a:gd name="connsiteY1" fmla="*/ 0 h 1633920"/>
              <a:gd name="connsiteX2" fmla="*/ 992802 w 1133862"/>
              <a:gd name="connsiteY2" fmla="*/ 1633920 h 1633920"/>
              <a:gd name="connsiteX3" fmla="*/ 0 w 1133862"/>
              <a:gd name="connsiteY3" fmla="*/ 1633920 h 163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33862" h="1633920">
                <a:moveTo>
                  <a:pt x="0" y="0"/>
                </a:moveTo>
                <a:lnTo>
                  <a:pt x="1133862" y="0"/>
                </a:lnTo>
                <a:lnTo>
                  <a:pt x="992802" y="1633920"/>
                </a:lnTo>
                <a:lnTo>
                  <a:pt x="0" y="163392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        </a:t>
            </a:r>
            <a:endParaRPr lang="zh-CN" altLang="en-US" dirty="0"/>
          </a:p>
        </p:txBody>
      </p:sp>
      <p:sp>
        <p:nvSpPr>
          <p:cNvPr id="13" name="任意多边形 12"/>
          <p:cNvSpPr/>
          <p:nvPr userDrawn="1"/>
        </p:nvSpPr>
        <p:spPr>
          <a:xfrm>
            <a:off x="0" y="1531610"/>
            <a:ext cx="997527" cy="1338590"/>
          </a:xfrm>
          <a:custGeom>
            <a:avLst/>
            <a:gdLst>
              <a:gd name="connsiteX0" fmla="*/ 0 w 997527"/>
              <a:gd name="connsiteY0" fmla="*/ 0 h 1633920"/>
              <a:gd name="connsiteX1" fmla="*/ 997527 w 997527"/>
              <a:gd name="connsiteY1" fmla="*/ 0 h 1633920"/>
              <a:gd name="connsiteX2" fmla="*/ 856467 w 997527"/>
              <a:gd name="connsiteY2" fmla="*/ 1633920 h 1633920"/>
              <a:gd name="connsiteX3" fmla="*/ 0 w 997527"/>
              <a:gd name="connsiteY3" fmla="*/ 1633920 h 163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7527" h="1633920">
                <a:moveTo>
                  <a:pt x="0" y="0"/>
                </a:moveTo>
                <a:lnTo>
                  <a:pt x="997527" y="0"/>
                </a:lnTo>
                <a:lnTo>
                  <a:pt x="856467" y="1633920"/>
                </a:lnTo>
                <a:lnTo>
                  <a:pt x="0" y="163392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        </a:t>
            </a:r>
            <a:endParaRPr lang="zh-CN" altLang="en-US" dirty="0"/>
          </a:p>
        </p:txBody>
      </p:sp>
      <p:sp>
        <p:nvSpPr>
          <p:cNvPr id="47" name="任意多边形 46"/>
          <p:cNvSpPr/>
          <p:nvPr userDrawn="1"/>
        </p:nvSpPr>
        <p:spPr>
          <a:xfrm>
            <a:off x="5470130" y="5639504"/>
            <a:ext cx="3673870" cy="867644"/>
          </a:xfrm>
          <a:custGeom>
            <a:avLst/>
            <a:gdLst>
              <a:gd name="connsiteX0" fmla="*/ 93012 w 3673870"/>
              <a:gd name="connsiteY0" fmla="*/ 0 h 1015861"/>
              <a:gd name="connsiteX1" fmla="*/ 3673870 w 3673870"/>
              <a:gd name="connsiteY1" fmla="*/ 0 h 1015861"/>
              <a:gd name="connsiteX2" fmla="*/ 3673870 w 3673870"/>
              <a:gd name="connsiteY2" fmla="*/ 1015861 h 1015861"/>
              <a:gd name="connsiteX3" fmla="*/ 0 w 3673870"/>
              <a:gd name="connsiteY3" fmla="*/ 1015861 h 1015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73870" h="1015861">
                <a:moveTo>
                  <a:pt x="93012" y="0"/>
                </a:moveTo>
                <a:lnTo>
                  <a:pt x="3673870" y="0"/>
                </a:lnTo>
                <a:lnTo>
                  <a:pt x="3673870" y="1015861"/>
                </a:lnTo>
                <a:lnTo>
                  <a:pt x="0" y="101586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altLang="zh-CN" dirty="0" smtClean="0"/>
              <a:t>          </a:t>
            </a:r>
            <a:endParaRPr lang="zh-CN" altLang="en-US" dirty="0"/>
          </a:p>
        </p:txBody>
      </p:sp>
      <p:sp>
        <p:nvSpPr>
          <p:cNvPr id="45" name="任意多边形 44"/>
          <p:cNvSpPr/>
          <p:nvPr userDrawn="1"/>
        </p:nvSpPr>
        <p:spPr>
          <a:xfrm>
            <a:off x="5648778" y="5542121"/>
            <a:ext cx="3495222" cy="867644"/>
          </a:xfrm>
          <a:custGeom>
            <a:avLst/>
            <a:gdLst>
              <a:gd name="connsiteX0" fmla="*/ 93012 w 3495222"/>
              <a:gd name="connsiteY0" fmla="*/ 0 h 1015861"/>
              <a:gd name="connsiteX1" fmla="*/ 3495222 w 3495222"/>
              <a:gd name="connsiteY1" fmla="*/ 0 h 1015861"/>
              <a:gd name="connsiteX2" fmla="*/ 3495222 w 3495222"/>
              <a:gd name="connsiteY2" fmla="*/ 1015861 h 1015861"/>
              <a:gd name="connsiteX3" fmla="*/ 0 w 3495222"/>
              <a:gd name="connsiteY3" fmla="*/ 1015861 h 1015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5222" h="1015861">
                <a:moveTo>
                  <a:pt x="93012" y="0"/>
                </a:moveTo>
                <a:lnTo>
                  <a:pt x="3495222" y="0"/>
                </a:lnTo>
                <a:lnTo>
                  <a:pt x="3495222" y="1015861"/>
                </a:lnTo>
                <a:lnTo>
                  <a:pt x="0" y="101586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altLang="zh-CN" dirty="0" smtClean="0"/>
              <a:t>          </a:t>
            </a:r>
            <a:endParaRPr lang="zh-CN" altLang="en-US" dirty="0"/>
          </a:p>
        </p:txBody>
      </p:sp>
      <p:grpSp>
        <p:nvGrpSpPr>
          <p:cNvPr id="48" name="组合 47"/>
          <p:cNvGrpSpPr>
            <a:grpSpLocks noChangeAspect="1"/>
          </p:cNvGrpSpPr>
          <p:nvPr userDrawn="1"/>
        </p:nvGrpSpPr>
        <p:grpSpPr>
          <a:xfrm>
            <a:off x="6027456" y="5740833"/>
            <a:ext cx="2738847" cy="462364"/>
            <a:chOff x="8729725" y="4570716"/>
            <a:chExt cx="2830513" cy="477838"/>
          </a:xfrm>
          <a:solidFill>
            <a:schemeClr val="bg2">
              <a:alpha val="50000"/>
            </a:schemeClr>
          </a:solidFill>
        </p:grpSpPr>
        <p:sp>
          <p:nvSpPr>
            <p:cNvPr id="49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9982255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任意多边形 59"/>
          <p:cNvSpPr/>
          <p:nvPr userDrawn="1"/>
        </p:nvSpPr>
        <p:spPr>
          <a:xfrm>
            <a:off x="1" y="-3176"/>
            <a:ext cx="9143999" cy="6861175"/>
          </a:xfrm>
          <a:custGeom>
            <a:avLst/>
            <a:gdLst>
              <a:gd name="connsiteX0" fmla="*/ 0 w 9116459"/>
              <a:gd name="connsiteY0" fmla="*/ 0 h 6861175"/>
              <a:gd name="connsiteX1" fmla="*/ 9116459 w 9116459"/>
              <a:gd name="connsiteY1" fmla="*/ 0 h 6861175"/>
              <a:gd name="connsiteX2" fmla="*/ 9116459 w 9116459"/>
              <a:gd name="connsiteY2" fmla="*/ 6861175 h 6861175"/>
              <a:gd name="connsiteX3" fmla="*/ 0 w 9116459"/>
              <a:gd name="connsiteY3" fmla="*/ 6861175 h 686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16459" h="6861175">
                <a:moveTo>
                  <a:pt x="0" y="0"/>
                </a:moveTo>
                <a:lnTo>
                  <a:pt x="9116459" y="0"/>
                </a:lnTo>
                <a:lnTo>
                  <a:pt x="9116459" y="6861175"/>
                </a:lnTo>
                <a:lnTo>
                  <a:pt x="0" y="6861175"/>
                </a:lnTo>
                <a:close/>
              </a:path>
            </a:pathLst>
          </a:custGeom>
          <a:blipFill dpi="0" rotWithShape="1">
            <a:blip r:embed="rId2">
              <a:alphaModFix amt="1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37" name="任意多边形 36"/>
          <p:cNvSpPr/>
          <p:nvPr userDrawn="1"/>
        </p:nvSpPr>
        <p:spPr>
          <a:xfrm>
            <a:off x="0" y="-3175"/>
            <a:ext cx="6430934" cy="6861175"/>
          </a:xfrm>
          <a:custGeom>
            <a:avLst/>
            <a:gdLst>
              <a:gd name="connsiteX0" fmla="*/ 63979 w 8574578"/>
              <a:gd name="connsiteY0" fmla="*/ 0 h 6861175"/>
              <a:gd name="connsiteX1" fmla="*/ 8574578 w 8574578"/>
              <a:gd name="connsiteY1" fmla="*/ 0 h 6861175"/>
              <a:gd name="connsiteX2" fmla="*/ 7852508 w 8574578"/>
              <a:gd name="connsiteY2" fmla="*/ 6861175 h 6861175"/>
              <a:gd name="connsiteX3" fmla="*/ 0 w 8574578"/>
              <a:gd name="connsiteY3" fmla="*/ 6861175 h 6861175"/>
              <a:gd name="connsiteX4" fmla="*/ 0 w 8574578"/>
              <a:gd name="connsiteY4" fmla="*/ 607935 h 686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4578" h="6861175">
                <a:moveTo>
                  <a:pt x="63979" y="0"/>
                </a:moveTo>
                <a:lnTo>
                  <a:pt x="8574578" y="0"/>
                </a:lnTo>
                <a:lnTo>
                  <a:pt x="7852508" y="6861175"/>
                </a:lnTo>
                <a:lnTo>
                  <a:pt x="0" y="6861175"/>
                </a:lnTo>
                <a:lnTo>
                  <a:pt x="0" y="60793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5" name="任意多边形 34"/>
          <p:cNvSpPr/>
          <p:nvPr userDrawn="1"/>
        </p:nvSpPr>
        <p:spPr>
          <a:xfrm>
            <a:off x="0" y="-3175"/>
            <a:ext cx="6272992" cy="6861175"/>
          </a:xfrm>
          <a:custGeom>
            <a:avLst/>
            <a:gdLst>
              <a:gd name="connsiteX0" fmla="*/ 0 w 8363989"/>
              <a:gd name="connsiteY0" fmla="*/ 0 h 6861175"/>
              <a:gd name="connsiteX1" fmla="*/ 8363989 w 8363989"/>
              <a:gd name="connsiteY1" fmla="*/ 0 h 6861175"/>
              <a:gd name="connsiteX2" fmla="*/ 7641919 w 8363989"/>
              <a:gd name="connsiteY2" fmla="*/ 6861175 h 6861175"/>
              <a:gd name="connsiteX3" fmla="*/ 0 w 8363989"/>
              <a:gd name="connsiteY3" fmla="*/ 6861175 h 686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63989" h="6861175">
                <a:moveTo>
                  <a:pt x="0" y="0"/>
                </a:moveTo>
                <a:lnTo>
                  <a:pt x="8363989" y="0"/>
                </a:lnTo>
                <a:lnTo>
                  <a:pt x="7641919" y="6861175"/>
                </a:lnTo>
                <a:lnTo>
                  <a:pt x="0" y="686117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5" name="标题 4"/>
          <p:cNvSpPr>
            <a:spLocks noGrp="1"/>
          </p:cNvSpPr>
          <p:nvPr>
            <p:ph type="title" hasCustomPrompt="1"/>
          </p:nvPr>
        </p:nvSpPr>
        <p:spPr>
          <a:xfrm>
            <a:off x="685801" y="2032000"/>
            <a:ext cx="5016500" cy="1360489"/>
          </a:xfrm>
        </p:spPr>
        <p:txBody>
          <a:bodyPr anchor="b">
            <a:normAutofit/>
          </a:bodyPr>
          <a:lstStyle>
            <a:lvl1pPr>
              <a:defRPr sz="6600" b="1"/>
            </a:lvl1pPr>
          </a:lstStyle>
          <a:p>
            <a:r>
              <a:rPr lang="zh-CN" altLang="en-US" dirty="0" smtClean="0"/>
              <a:t>结束语</a:t>
            </a:r>
            <a:endParaRPr lang="zh-CN" altLang="en-US" dirty="0"/>
          </a:p>
        </p:txBody>
      </p:sp>
      <p:sp>
        <p:nvSpPr>
          <p:cNvPr id="6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685801" y="3427411"/>
            <a:ext cx="5016500" cy="1422399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 smtClean="0"/>
              <a:t>单击以编辑副标题</a:t>
            </a:r>
            <a:endParaRPr lang="zh-CN" altLang="en-US" dirty="0"/>
          </a:p>
        </p:txBody>
      </p:sp>
      <p:grpSp>
        <p:nvGrpSpPr>
          <p:cNvPr id="33" name="组合 32"/>
          <p:cNvGrpSpPr>
            <a:grpSpLocks noChangeAspect="1"/>
          </p:cNvGrpSpPr>
          <p:nvPr userDrawn="1"/>
        </p:nvGrpSpPr>
        <p:grpSpPr>
          <a:xfrm>
            <a:off x="6772453" y="6234193"/>
            <a:ext cx="2014188" cy="340029"/>
            <a:chOff x="8729725" y="4570716"/>
            <a:chExt cx="2830513" cy="477838"/>
          </a:xfrm>
          <a:solidFill>
            <a:schemeClr val="bg2">
              <a:alpha val="50000"/>
            </a:schemeClr>
          </a:solidFill>
        </p:grpSpPr>
        <p:sp>
          <p:nvSpPr>
            <p:cNvPr id="34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364707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-多行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任意多边形 39"/>
          <p:cNvSpPr/>
          <p:nvPr userDrawn="1"/>
        </p:nvSpPr>
        <p:spPr>
          <a:xfrm>
            <a:off x="1" y="-3176"/>
            <a:ext cx="9143999" cy="6861175"/>
          </a:xfrm>
          <a:custGeom>
            <a:avLst/>
            <a:gdLst>
              <a:gd name="connsiteX0" fmla="*/ 0 w 9116459"/>
              <a:gd name="connsiteY0" fmla="*/ 0 h 6861175"/>
              <a:gd name="connsiteX1" fmla="*/ 9116459 w 9116459"/>
              <a:gd name="connsiteY1" fmla="*/ 0 h 6861175"/>
              <a:gd name="connsiteX2" fmla="*/ 9116459 w 9116459"/>
              <a:gd name="connsiteY2" fmla="*/ 6861175 h 6861175"/>
              <a:gd name="connsiteX3" fmla="*/ 0 w 9116459"/>
              <a:gd name="connsiteY3" fmla="*/ 6861175 h 686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16459" h="6861175">
                <a:moveTo>
                  <a:pt x="0" y="0"/>
                </a:moveTo>
                <a:lnTo>
                  <a:pt x="9116459" y="0"/>
                </a:lnTo>
                <a:lnTo>
                  <a:pt x="9116459" y="6861175"/>
                </a:lnTo>
                <a:lnTo>
                  <a:pt x="0" y="6861175"/>
                </a:lnTo>
                <a:close/>
              </a:path>
            </a:pathLst>
          </a:custGeom>
          <a:blipFill dpi="0" rotWithShape="1">
            <a:blip r:embed="rId2">
              <a:alphaModFix amt="1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8" name="平行四边形 7"/>
          <p:cNvSpPr/>
          <p:nvPr userDrawn="1"/>
        </p:nvSpPr>
        <p:spPr>
          <a:xfrm>
            <a:off x="14875" y="-3175"/>
            <a:ext cx="7425799" cy="6861175"/>
          </a:xfrm>
          <a:prstGeom prst="parallelogram">
            <a:avLst>
              <a:gd name="adj" fmla="val 1052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任意多边形 41"/>
          <p:cNvSpPr/>
          <p:nvPr userDrawn="1"/>
        </p:nvSpPr>
        <p:spPr>
          <a:xfrm>
            <a:off x="0" y="-3175"/>
            <a:ext cx="7244070" cy="6861175"/>
          </a:xfrm>
          <a:custGeom>
            <a:avLst/>
            <a:gdLst>
              <a:gd name="connsiteX0" fmla="*/ 540341 w 7244070"/>
              <a:gd name="connsiteY0" fmla="*/ 0 h 6861175"/>
              <a:gd name="connsiteX1" fmla="*/ 7244070 w 7244070"/>
              <a:gd name="connsiteY1" fmla="*/ 0 h 6861175"/>
              <a:gd name="connsiteX2" fmla="*/ 6522000 w 7244070"/>
              <a:gd name="connsiteY2" fmla="*/ 6861175 h 6861175"/>
              <a:gd name="connsiteX3" fmla="*/ 0 w 7244070"/>
              <a:gd name="connsiteY3" fmla="*/ 6861175 h 6861175"/>
              <a:gd name="connsiteX4" fmla="*/ 0 w 7244070"/>
              <a:gd name="connsiteY4" fmla="*/ 5134369 h 686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44070" h="6861175">
                <a:moveTo>
                  <a:pt x="540341" y="0"/>
                </a:moveTo>
                <a:lnTo>
                  <a:pt x="7244070" y="0"/>
                </a:lnTo>
                <a:lnTo>
                  <a:pt x="6522000" y="6861175"/>
                </a:lnTo>
                <a:lnTo>
                  <a:pt x="0" y="6861175"/>
                </a:lnTo>
                <a:lnTo>
                  <a:pt x="0" y="513436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0" name="标题 1"/>
          <p:cNvSpPr>
            <a:spLocks noGrp="1"/>
          </p:cNvSpPr>
          <p:nvPr>
            <p:ph type="ctrTitle" hasCustomPrompt="1"/>
          </p:nvPr>
        </p:nvSpPr>
        <p:spPr>
          <a:xfrm>
            <a:off x="1269829" y="1531610"/>
            <a:ext cx="5295252" cy="1568918"/>
          </a:xfrm>
        </p:spPr>
        <p:txBody>
          <a:bodyPr anchor="b">
            <a:normAutofit/>
          </a:bodyPr>
          <a:lstStyle>
            <a:lvl1pPr algn="l">
              <a:defRPr sz="4800" b="1">
                <a:solidFill>
                  <a:schemeClr val="tx2"/>
                </a:solidFill>
              </a:defRPr>
            </a:lvl1pPr>
          </a:lstStyle>
          <a:p>
            <a:r>
              <a:rPr lang="zh-CN" altLang="en-US" dirty="0" smtClean="0"/>
              <a:t>多行标题 </a:t>
            </a:r>
            <a:r>
              <a:rPr lang="en-US" altLang="zh-CN" dirty="0" smtClean="0"/>
              <a:t>- </a:t>
            </a:r>
            <a:r>
              <a:rPr lang="zh-CN" altLang="en-US" dirty="0" smtClean="0"/>
              <a:t>单击此处编辑母版标题</a:t>
            </a:r>
            <a:endParaRPr lang="zh-CN" altLang="en-US" dirty="0"/>
          </a:p>
        </p:txBody>
      </p:sp>
      <p:sp>
        <p:nvSpPr>
          <p:cNvPr id="11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256059" y="3100528"/>
            <a:ext cx="5295252" cy="52650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单击编辑副标题</a:t>
            </a:r>
            <a:endParaRPr lang="zh-CN" altLang="en-US" dirty="0"/>
          </a:p>
        </p:txBody>
      </p:sp>
      <p:sp>
        <p:nvSpPr>
          <p:cNvPr id="12" name="任意多边形 11"/>
          <p:cNvSpPr/>
          <p:nvPr userDrawn="1"/>
        </p:nvSpPr>
        <p:spPr>
          <a:xfrm>
            <a:off x="0" y="1674346"/>
            <a:ext cx="1133862" cy="1338590"/>
          </a:xfrm>
          <a:custGeom>
            <a:avLst/>
            <a:gdLst>
              <a:gd name="connsiteX0" fmla="*/ 0 w 1133862"/>
              <a:gd name="connsiteY0" fmla="*/ 0 h 1633920"/>
              <a:gd name="connsiteX1" fmla="*/ 1133862 w 1133862"/>
              <a:gd name="connsiteY1" fmla="*/ 0 h 1633920"/>
              <a:gd name="connsiteX2" fmla="*/ 992802 w 1133862"/>
              <a:gd name="connsiteY2" fmla="*/ 1633920 h 1633920"/>
              <a:gd name="connsiteX3" fmla="*/ 0 w 1133862"/>
              <a:gd name="connsiteY3" fmla="*/ 1633920 h 163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33862" h="1633920">
                <a:moveTo>
                  <a:pt x="0" y="0"/>
                </a:moveTo>
                <a:lnTo>
                  <a:pt x="1133862" y="0"/>
                </a:lnTo>
                <a:lnTo>
                  <a:pt x="992802" y="1633920"/>
                </a:lnTo>
                <a:lnTo>
                  <a:pt x="0" y="163392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        </a:t>
            </a:r>
            <a:endParaRPr lang="zh-CN" altLang="en-US" dirty="0"/>
          </a:p>
        </p:txBody>
      </p:sp>
      <p:sp>
        <p:nvSpPr>
          <p:cNvPr id="13" name="任意多边形 12"/>
          <p:cNvSpPr/>
          <p:nvPr userDrawn="1"/>
        </p:nvSpPr>
        <p:spPr>
          <a:xfrm>
            <a:off x="0" y="1531610"/>
            <a:ext cx="997527" cy="1338590"/>
          </a:xfrm>
          <a:custGeom>
            <a:avLst/>
            <a:gdLst>
              <a:gd name="connsiteX0" fmla="*/ 0 w 997527"/>
              <a:gd name="connsiteY0" fmla="*/ 0 h 1633920"/>
              <a:gd name="connsiteX1" fmla="*/ 997527 w 997527"/>
              <a:gd name="connsiteY1" fmla="*/ 0 h 1633920"/>
              <a:gd name="connsiteX2" fmla="*/ 856467 w 997527"/>
              <a:gd name="connsiteY2" fmla="*/ 1633920 h 1633920"/>
              <a:gd name="connsiteX3" fmla="*/ 0 w 997527"/>
              <a:gd name="connsiteY3" fmla="*/ 1633920 h 163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7527" h="1633920">
                <a:moveTo>
                  <a:pt x="0" y="0"/>
                </a:moveTo>
                <a:lnTo>
                  <a:pt x="997527" y="0"/>
                </a:lnTo>
                <a:lnTo>
                  <a:pt x="856467" y="1633920"/>
                </a:lnTo>
                <a:lnTo>
                  <a:pt x="0" y="163392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        </a:t>
            </a:r>
            <a:endParaRPr lang="zh-CN" altLang="en-US" dirty="0"/>
          </a:p>
        </p:txBody>
      </p:sp>
      <p:sp>
        <p:nvSpPr>
          <p:cNvPr id="47" name="任意多边形 46"/>
          <p:cNvSpPr/>
          <p:nvPr userDrawn="1"/>
        </p:nvSpPr>
        <p:spPr>
          <a:xfrm>
            <a:off x="5470130" y="5639504"/>
            <a:ext cx="3673870" cy="867644"/>
          </a:xfrm>
          <a:custGeom>
            <a:avLst/>
            <a:gdLst>
              <a:gd name="connsiteX0" fmla="*/ 93012 w 3673870"/>
              <a:gd name="connsiteY0" fmla="*/ 0 h 1015861"/>
              <a:gd name="connsiteX1" fmla="*/ 3673870 w 3673870"/>
              <a:gd name="connsiteY1" fmla="*/ 0 h 1015861"/>
              <a:gd name="connsiteX2" fmla="*/ 3673870 w 3673870"/>
              <a:gd name="connsiteY2" fmla="*/ 1015861 h 1015861"/>
              <a:gd name="connsiteX3" fmla="*/ 0 w 3673870"/>
              <a:gd name="connsiteY3" fmla="*/ 1015861 h 1015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73870" h="1015861">
                <a:moveTo>
                  <a:pt x="93012" y="0"/>
                </a:moveTo>
                <a:lnTo>
                  <a:pt x="3673870" y="0"/>
                </a:lnTo>
                <a:lnTo>
                  <a:pt x="3673870" y="1015861"/>
                </a:lnTo>
                <a:lnTo>
                  <a:pt x="0" y="101586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altLang="zh-CN" dirty="0" smtClean="0"/>
              <a:t>          </a:t>
            </a:r>
            <a:endParaRPr lang="zh-CN" altLang="en-US" dirty="0"/>
          </a:p>
        </p:txBody>
      </p:sp>
      <p:sp>
        <p:nvSpPr>
          <p:cNvPr id="45" name="任意多边形 44"/>
          <p:cNvSpPr/>
          <p:nvPr userDrawn="1"/>
        </p:nvSpPr>
        <p:spPr>
          <a:xfrm>
            <a:off x="5648778" y="5542121"/>
            <a:ext cx="3495222" cy="867644"/>
          </a:xfrm>
          <a:custGeom>
            <a:avLst/>
            <a:gdLst>
              <a:gd name="connsiteX0" fmla="*/ 93012 w 3495222"/>
              <a:gd name="connsiteY0" fmla="*/ 0 h 1015861"/>
              <a:gd name="connsiteX1" fmla="*/ 3495222 w 3495222"/>
              <a:gd name="connsiteY1" fmla="*/ 0 h 1015861"/>
              <a:gd name="connsiteX2" fmla="*/ 3495222 w 3495222"/>
              <a:gd name="connsiteY2" fmla="*/ 1015861 h 1015861"/>
              <a:gd name="connsiteX3" fmla="*/ 0 w 3495222"/>
              <a:gd name="connsiteY3" fmla="*/ 1015861 h 1015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5222" h="1015861">
                <a:moveTo>
                  <a:pt x="93012" y="0"/>
                </a:moveTo>
                <a:lnTo>
                  <a:pt x="3495222" y="0"/>
                </a:lnTo>
                <a:lnTo>
                  <a:pt x="3495222" y="1015861"/>
                </a:lnTo>
                <a:lnTo>
                  <a:pt x="0" y="101586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altLang="zh-CN" dirty="0" smtClean="0"/>
              <a:t>          </a:t>
            </a:r>
            <a:endParaRPr lang="zh-CN" altLang="en-US" dirty="0"/>
          </a:p>
        </p:txBody>
      </p:sp>
      <p:grpSp>
        <p:nvGrpSpPr>
          <p:cNvPr id="39" name="组合 38"/>
          <p:cNvGrpSpPr>
            <a:grpSpLocks noChangeAspect="1"/>
          </p:cNvGrpSpPr>
          <p:nvPr userDrawn="1"/>
        </p:nvGrpSpPr>
        <p:grpSpPr>
          <a:xfrm>
            <a:off x="6027456" y="5740833"/>
            <a:ext cx="2738847" cy="462364"/>
            <a:chOff x="8729725" y="4570716"/>
            <a:chExt cx="2830513" cy="477838"/>
          </a:xfrm>
          <a:solidFill>
            <a:schemeClr val="bg2">
              <a:alpha val="50000"/>
            </a:schemeClr>
          </a:solidFill>
        </p:grpSpPr>
        <p:sp>
          <p:nvSpPr>
            <p:cNvPr id="41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0621599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页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任意多边形 11"/>
          <p:cNvSpPr/>
          <p:nvPr userDrawn="1"/>
        </p:nvSpPr>
        <p:spPr>
          <a:xfrm>
            <a:off x="1" y="-3176"/>
            <a:ext cx="9116459" cy="6861175"/>
          </a:xfrm>
          <a:custGeom>
            <a:avLst/>
            <a:gdLst>
              <a:gd name="connsiteX0" fmla="*/ 0 w 9116459"/>
              <a:gd name="connsiteY0" fmla="*/ 0 h 6861175"/>
              <a:gd name="connsiteX1" fmla="*/ 9116459 w 9116459"/>
              <a:gd name="connsiteY1" fmla="*/ 0 h 6861175"/>
              <a:gd name="connsiteX2" fmla="*/ 9116459 w 9116459"/>
              <a:gd name="connsiteY2" fmla="*/ 6861175 h 6861175"/>
              <a:gd name="connsiteX3" fmla="*/ 0 w 9116459"/>
              <a:gd name="connsiteY3" fmla="*/ 6861175 h 686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16459" h="6861175">
                <a:moveTo>
                  <a:pt x="0" y="0"/>
                </a:moveTo>
                <a:lnTo>
                  <a:pt x="9116459" y="0"/>
                </a:lnTo>
                <a:lnTo>
                  <a:pt x="9116459" y="6861175"/>
                </a:lnTo>
                <a:lnTo>
                  <a:pt x="0" y="6861175"/>
                </a:lnTo>
                <a:close/>
              </a:path>
            </a:pathLst>
          </a:custGeom>
          <a:blipFill dpi="0" rotWithShape="1">
            <a:blip r:embed="rId2">
              <a:alphaModFix amt="10000"/>
            </a:blip>
            <a:srcRect/>
            <a:stretch>
              <a:fillRect l="-66342" r="66342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75" name="任意多边形 74"/>
          <p:cNvSpPr/>
          <p:nvPr userDrawn="1"/>
        </p:nvSpPr>
        <p:spPr>
          <a:xfrm>
            <a:off x="2228070" y="-7017"/>
            <a:ext cx="6818140" cy="6865015"/>
          </a:xfrm>
          <a:custGeom>
            <a:avLst/>
            <a:gdLst>
              <a:gd name="connsiteX0" fmla="*/ 9869717 w 9869717"/>
              <a:gd name="connsiteY0" fmla="*/ 0 h 6865015"/>
              <a:gd name="connsiteX1" fmla="*/ 9869717 w 9869717"/>
              <a:gd name="connsiteY1" fmla="*/ 6865015 h 6865015"/>
              <a:gd name="connsiteX2" fmla="*/ 0 w 9869717"/>
              <a:gd name="connsiteY2" fmla="*/ 6865015 h 6865015"/>
              <a:gd name="connsiteX3" fmla="*/ 736287 w 9869717"/>
              <a:gd name="connsiteY3" fmla="*/ 3840 h 6865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69717" h="6865015">
                <a:moveTo>
                  <a:pt x="9869717" y="0"/>
                </a:moveTo>
                <a:lnTo>
                  <a:pt x="9869717" y="6865015"/>
                </a:lnTo>
                <a:lnTo>
                  <a:pt x="0" y="6865015"/>
                </a:lnTo>
                <a:lnTo>
                  <a:pt x="736287" y="384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74" name="任意多边形 73"/>
          <p:cNvSpPr/>
          <p:nvPr userDrawn="1"/>
        </p:nvSpPr>
        <p:spPr>
          <a:xfrm>
            <a:off x="2351081" y="-7017"/>
            <a:ext cx="6818140" cy="6865015"/>
          </a:xfrm>
          <a:custGeom>
            <a:avLst/>
            <a:gdLst>
              <a:gd name="connsiteX0" fmla="*/ 9869717 w 9869717"/>
              <a:gd name="connsiteY0" fmla="*/ 0 h 6865015"/>
              <a:gd name="connsiteX1" fmla="*/ 9869717 w 9869717"/>
              <a:gd name="connsiteY1" fmla="*/ 6865015 h 6865015"/>
              <a:gd name="connsiteX2" fmla="*/ 0 w 9869717"/>
              <a:gd name="connsiteY2" fmla="*/ 6865015 h 6865015"/>
              <a:gd name="connsiteX3" fmla="*/ 736287 w 9869717"/>
              <a:gd name="connsiteY3" fmla="*/ 3840 h 6865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69717" h="6865015">
                <a:moveTo>
                  <a:pt x="9869717" y="0"/>
                </a:moveTo>
                <a:lnTo>
                  <a:pt x="9869717" y="6865015"/>
                </a:lnTo>
                <a:lnTo>
                  <a:pt x="0" y="6865015"/>
                </a:lnTo>
                <a:lnTo>
                  <a:pt x="736287" y="384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77" name="任意多边形 76"/>
          <p:cNvSpPr/>
          <p:nvPr userDrawn="1"/>
        </p:nvSpPr>
        <p:spPr>
          <a:xfrm>
            <a:off x="8403167" y="6163733"/>
            <a:ext cx="766052" cy="529167"/>
          </a:xfrm>
          <a:custGeom>
            <a:avLst/>
            <a:gdLst>
              <a:gd name="connsiteX0" fmla="*/ 60660 w 874872"/>
              <a:gd name="connsiteY0" fmla="*/ 0 h 662516"/>
              <a:gd name="connsiteX1" fmla="*/ 874872 w 874872"/>
              <a:gd name="connsiteY1" fmla="*/ 0 h 662516"/>
              <a:gd name="connsiteX2" fmla="*/ 874872 w 874872"/>
              <a:gd name="connsiteY2" fmla="*/ 464985 h 662516"/>
              <a:gd name="connsiteX3" fmla="*/ 856786 w 874872"/>
              <a:gd name="connsiteY3" fmla="*/ 662516 h 662516"/>
              <a:gd name="connsiteX4" fmla="*/ 0 w 874872"/>
              <a:gd name="connsiteY4" fmla="*/ 662516 h 66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4872" h="662516">
                <a:moveTo>
                  <a:pt x="60660" y="0"/>
                </a:moveTo>
                <a:lnTo>
                  <a:pt x="874872" y="0"/>
                </a:lnTo>
                <a:lnTo>
                  <a:pt x="874872" y="464985"/>
                </a:lnTo>
                <a:lnTo>
                  <a:pt x="856786" y="662516"/>
                </a:lnTo>
                <a:lnTo>
                  <a:pt x="0" y="66251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350" dirty="0" smtClean="0"/>
              <a:t>          </a:t>
            </a:r>
            <a:endParaRPr lang="zh-CN" altLang="en-US" sz="1350" dirty="0"/>
          </a:p>
        </p:txBody>
      </p:sp>
      <p:sp>
        <p:nvSpPr>
          <p:cNvPr id="76" name="任意多边形 75"/>
          <p:cNvSpPr/>
          <p:nvPr userDrawn="1"/>
        </p:nvSpPr>
        <p:spPr>
          <a:xfrm>
            <a:off x="8501632" y="6115049"/>
            <a:ext cx="667589" cy="529167"/>
          </a:xfrm>
          <a:custGeom>
            <a:avLst/>
            <a:gdLst>
              <a:gd name="connsiteX0" fmla="*/ 60660 w 762423"/>
              <a:gd name="connsiteY0" fmla="*/ 0 h 662516"/>
              <a:gd name="connsiteX1" fmla="*/ 762423 w 762423"/>
              <a:gd name="connsiteY1" fmla="*/ 0 h 662516"/>
              <a:gd name="connsiteX2" fmla="*/ 762423 w 762423"/>
              <a:gd name="connsiteY2" fmla="*/ 662516 h 662516"/>
              <a:gd name="connsiteX3" fmla="*/ 0 w 762423"/>
              <a:gd name="connsiteY3" fmla="*/ 662516 h 66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2423" h="662516">
                <a:moveTo>
                  <a:pt x="60660" y="0"/>
                </a:moveTo>
                <a:lnTo>
                  <a:pt x="762423" y="0"/>
                </a:lnTo>
                <a:lnTo>
                  <a:pt x="762423" y="662516"/>
                </a:lnTo>
                <a:lnTo>
                  <a:pt x="0" y="662516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350" dirty="0" smtClean="0"/>
              <a:t>          </a:t>
            </a:r>
            <a:endParaRPr lang="zh-CN" altLang="en-US" sz="1350" dirty="0"/>
          </a:p>
        </p:txBody>
      </p:sp>
      <p:sp>
        <p:nvSpPr>
          <p:cNvPr id="18" name="任意多边形 17"/>
          <p:cNvSpPr/>
          <p:nvPr userDrawn="1"/>
        </p:nvSpPr>
        <p:spPr>
          <a:xfrm>
            <a:off x="0" y="1479304"/>
            <a:ext cx="2351081" cy="1040377"/>
          </a:xfrm>
          <a:custGeom>
            <a:avLst/>
            <a:gdLst>
              <a:gd name="connsiteX0" fmla="*/ 0 w 2185431"/>
              <a:gd name="connsiteY0" fmla="*/ 0 h 1040377"/>
              <a:gd name="connsiteX1" fmla="*/ 2185431 w 2185431"/>
              <a:gd name="connsiteY1" fmla="*/ 0 h 1040377"/>
              <a:gd name="connsiteX2" fmla="*/ 2018089 w 2185431"/>
              <a:gd name="connsiteY2" fmla="*/ 1040377 h 1040377"/>
              <a:gd name="connsiteX3" fmla="*/ 0 w 2185431"/>
              <a:gd name="connsiteY3" fmla="*/ 1040377 h 1040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85431" h="1040377">
                <a:moveTo>
                  <a:pt x="0" y="0"/>
                </a:moveTo>
                <a:lnTo>
                  <a:pt x="2185431" y="0"/>
                </a:lnTo>
                <a:lnTo>
                  <a:pt x="2018089" y="1040377"/>
                </a:lnTo>
                <a:lnTo>
                  <a:pt x="0" y="104037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altLang="zh-CN" sz="1350" dirty="0" smtClean="0"/>
              <a:t>        </a:t>
            </a:r>
            <a:endParaRPr lang="zh-CN" altLang="en-US" sz="1350" dirty="0"/>
          </a:p>
        </p:txBody>
      </p:sp>
      <p:sp>
        <p:nvSpPr>
          <p:cNvPr id="16" name="任意多边形 15"/>
          <p:cNvSpPr/>
          <p:nvPr userDrawn="1"/>
        </p:nvSpPr>
        <p:spPr>
          <a:xfrm>
            <a:off x="2" y="1376197"/>
            <a:ext cx="2157971" cy="1050059"/>
          </a:xfrm>
          <a:custGeom>
            <a:avLst/>
            <a:gdLst>
              <a:gd name="connsiteX0" fmla="*/ 0 w 2005927"/>
              <a:gd name="connsiteY0" fmla="*/ 0 h 1050059"/>
              <a:gd name="connsiteX1" fmla="*/ 2005927 w 2005927"/>
              <a:gd name="connsiteY1" fmla="*/ 0 h 1050059"/>
              <a:gd name="connsiteX2" fmla="*/ 1828373 w 2005927"/>
              <a:gd name="connsiteY2" fmla="*/ 1050059 h 1050059"/>
              <a:gd name="connsiteX3" fmla="*/ 0 w 2005927"/>
              <a:gd name="connsiteY3" fmla="*/ 1050059 h 10500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05927" h="1050059">
                <a:moveTo>
                  <a:pt x="0" y="0"/>
                </a:moveTo>
                <a:lnTo>
                  <a:pt x="2005927" y="0"/>
                </a:lnTo>
                <a:lnTo>
                  <a:pt x="1828373" y="1050059"/>
                </a:lnTo>
                <a:lnTo>
                  <a:pt x="0" y="1050059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altLang="zh-CN" sz="1350" dirty="0" smtClean="0"/>
              <a:t>        </a:t>
            </a:r>
            <a:endParaRPr lang="zh-CN" altLang="en-US" sz="1350" dirty="0"/>
          </a:p>
        </p:txBody>
      </p:sp>
      <p:sp>
        <p:nvSpPr>
          <p:cNvPr id="41" name="标题 1"/>
          <p:cNvSpPr>
            <a:spLocks noGrp="1"/>
          </p:cNvSpPr>
          <p:nvPr>
            <p:ph type="title" hasCustomPrompt="1"/>
          </p:nvPr>
        </p:nvSpPr>
        <p:spPr>
          <a:xfrm>
            <a:off x="-1" y="1376197"/>
            <a:ext cx="1964268" cy="1050059"/>
          </a:xfrm>
        </p:spPr>
        <p:txBody>
          <a:bodyPr anchor="ctr">
            <a:normAutofit/>
          </a:bodyPr>
          <a:lstStyle>
            <a:lvl1pPr algn="r">
              <a:defRPr sz="3200" b="1">
                <a:solidFill>
                  <a:schemeClr val="accent3"/>
                </a:solidFill>
              </a:defRPr>
            </a:lvl1pPr>
          </a:lstStyle>
          <a:p>
            <a:r>
              <a:rPr lang="zh-CN" altLang="en-US" dirty="0" smtClean="0"/>
              <a:t>目录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sz="quarter" idx="13"/>
          </p:nvPr>
        </p:nvSpPr>
        <p:spPr>
          <a:xfrm>
            <a:off x="3558876" y="1487414"/>
            <a:ext cx="4954190" cy="4343400"/>
          </a:xfrm>
        </p:spPr>
        <p:txBody>
          <a:bodyPr>
            <a:normAutofit/>
          </a:bodyPr>
          <a:lstStyle>
            <a:lvl1pPr marL="428625" indent="-428625">
              <a:lnSpc>
                <a:spcPct val="120000"/>
              </a:lnSpc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3000"/>
            </a:lvl1pPr>
            <a:lvl2pPr>
              <a:defRPr sz="2400"/>
            </a:lvl2pPr>
          </a:lstStyle>
          <a:p>
            <a:pPr lvl="0"/>
            <a:r>
              <a:rPr lang="zh-CN" altLang="en-US" dirty="0" smtClean="0"/>
              <a:t>编辑母版文本样式</a:t>
            </a:r>
            <a:endParaRPr lang="en-US" altLang="zh-CN" dirty="0" smtClean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7C45CD9-0508-4D1E-923D-4DFDAA610D19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03809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-多行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任意多边形 15"/>
          <p:cNvSpPr/>
          <p:nvPr userDrawn="1"/>
        </p:nvSpPr>
        <p:spPr>
          <a:xfrm>
            <a:off x="1" y="-3176"/>
            <a:ext cx="9116459" cy="6861175"/>
          </a:xfrm>
          <a:custGeom>
            <a:avLst/>
            <a:gdLst>
              <a:gd name="connsiteX0" fmla="*/ 0 w 9116459"/>
              <a:gd name="connsiteY0" fmla="*/ 0 h 6861175"/>
              <a:gd name="connsiteX1" fmla="*/ 9116459 w 9116459"/>
              <a:gd name="connsiteY1" fmla="*/ 0 h 6861175"/>
              <a:gd name="connsiteX2" fmla="*/ 9116459 w 9116459"/>
              <a:gd name="connsiteY2" fmla="*/ 6861175 h 6861175"/>
              <a:gd name="connsiteX3" fmla="*/ 0 w 9116459"/>
              <a:gd name="connsiteY3" fmla="*/ 6861175 h 686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16459" h="6861175">
                <a:moveTo>
                  <a:pt x="0" y="0"/>
                </a:moveTo>
                <a:lnTo>
                  <a:pt x="9116459" y="0"/>
                </a:lnTo>
                <a:lnTo>
                  <a:pt x="9116459" y="6861175"/>
                </a:lnTo>
                <a:lnTo>
                  <a:pt x="0" y="6861175"/>
                </a:lnTo>
                <a:close/>
              </a:path>
            </a:pathLst>
          </a:custGeom>
          <a:blipFill dpi="0" rotWithShape="1">
            <a:blip r:embed="rId2">
              <a:alphaModFix amt="10000"/>
            </a:blip>
            <a:srcRect/>
            <a:stretch>
              <a:fillRect l="-70290" r="7029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75" name="任意多边形 74"/>
          <p:cNvSpPr/>
          <p:nvPr userDrawn="1"/>
        </p:nvSpPr>
        <p:spPr>
          <a:xfrm>
            <a:off x="1643922" y="-7017"/>
            <a:ext cx="7402288" cy="6865015"/>
          </a:xfrm>
          <a:custGeom>
            <a:avLst/>
            <a:gdLst>
              <a:gd name="connsiteX0" fmla="*/ 9869717 w 9869717"/>
              <a:gd name="connsiteY0" fmla="*/ 0 h 6865015"/>
              <a:gd name="connsiteX1" fmla="*/ 9869717 w 9869717"/>
              <a:gd name="connsiteY1" fmla="*/ 6865015 h 6865015"/>
              <a:gd name="connsiteX2" fmla="*/ 0 w 9869717"/>
              <a:gd name="connsiteY2" fmla="*/ 6865015 h 6865015"/>
              <a:gd name="connsiteX3" fmla="*/ 736287 w 9869717"/>
              <a:gd name="connsiteY3" fmla="*/ 3840 h 6865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69717" h="6865015">
                <a:moveTo>
                  <a:pt x="9869717" y="0"/>
                </a:moveTo>
                <a:lnTo>
                  <a:pt x="9869717" y="6865015"/>
                </a:lnTo>
                <a:lnTo>
                  <a:pt x="0" y="6865015"/>
                </a:lnTo>
                <a:lnTo>
                  <a:pt x="736287" y="384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74" name="任意多边形 73"/>
          <p:cNvSpPr/>
          <p:nvPr userDrawn="1"/>
        </p:nvSpPr>
        <p:spPr>
          <a:xfrm>
            <a:off x="1766933" y="-7017"/>
            <a:ext cx="7402288" cy="6865015"/>
          </a:xfrm>
          <a:custGeom>
            <a:avLst/>
            <a:gdLst>
              <a:gd name="connsiteX0" fmla="*/ 9869717 w 9869717"/>
              <a:gd name="connsiteY0" fmla="*/ 0 h 6865015"/>
              <a:gd name="connsiteX1" fmla="*/ 9869717 w 9869717"/>
              <a:gd name="connsiteY1" fmla="*/ 6865015 h 6865015"/>
              <a:gd name="connsiteX2" fmla="*/ 0 w 9869717"/>
              <a:gd name="connsiteY2" fmla="*/ 6865015 h 6865015"/>
              <a:gd name="connsiteX3" fmla="*/ 736287 w 9869717"/>
              <a:gd name="connsiteY3" fmla="*/ 3840 h 6865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69717" h="6865015">
                <a:moveTo>
                  <a:pt x="9869717" y="0"/>
                </a:moveTo>
                <a:lnTo>
                  <a:pt x="9869717" y="6865015"/>
                </a:lnTo>
                <a:lnTo>
                  <a:pt x="0" y="6865015"/>
                </a:lnTo>
                <a:lnTo>
                  <a:pt x="736287" y="384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72" name="任意多边形 71"/>
          <p:cNvSpPr/>
          <p:nvPr userDrawn="1"/>
        </p:nvSpPr>
        <p:spPr>
          <a:xfrm>
            <a:off x="0" y="1479304"/>
            <a:ext cx="1293151" cy="1253737"/>
          </a:xfrm>
          <a:custGeom>
            <a:avLst/>
            <a:gdLst>
              <a:gd name="connsiteX0" fmla="*/ 0 w 1724201"/>
              <a:gd name="connsiteY0" fmla="*/ 0 h 1253737"/>
              <a:gd name="connsiteX1" fmla="*/ 1724201 w 1724201"/>
              <a:gd name="connsiteY1" fmla="*/ 0 h 1253737"/>
              <a:gd name="connsiteX2" fmla="*/ 1609409 w 1724201"/>
              <a:gd name="connsiteY2" fmla="*/ 1253737 h 1253737"/>
              <a:gd name="connsiteX3" fmla="*/ 0 w 1724201"/>
              <a:gd name="connsiteY3" fmla="*/ 1253737 h 125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4201" h="1253737">
                <a:moveTo>
                  <a:pt x="0" y="0"/>
                </a:moveTo>
                <a:lnTo>
                  <a:pt x="1724201" y="0"/>
                </a:lnTo>
                <a:lnTo>
                  <a:pt x="1609409" y="1253737"/>
                </a:lnTo>
                <a:lnTo>
                  <a:pt x="0" y="125373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350" dirty="0" smtClean="0"/>
              <a:t>        </a:t>
            </a:r>
            <a:endParaRPr lang="zh-CN" altLang="en-US" sz="1350" dirty="0"/>
          </a:p>
        </p:txBody>
      </p:sp>
      <p:sp>
        <p:nvSpPr>
          <p:cNvPr id="46" name="任意多边形 45"/>
          <p:cNvSpPr/>
          <p:nvPr userDrawn="1"/>
        </p:nvSpPr>
        <p:spPr>
          <a:xfrm>
            <a:off x="0" y="1376196"/>
            <a:ext cx="1142261" cy="1265404"/>
          </a:xfrm>
          <a:custGeom>
            <a:avLst/>
            <a:gdLst>
              <a:gd name="connsiteX0" fmla="*/ 0 w 1523014"/>
              <a:gd name="connsiteY0" fmla="*/ 0 h 1265404"/>
              <a:gd name="connsiteX1" fmla="*/ 1523014 w 1523014"/>
              <a:gd name="connsiteY1" fmla="*/ 0 h 1265404"/>
              <a:gd name="connsiteX2" fmla="*/ 1407154 w 1523014"/>
              <a:gd name="connsiteY2" fmla="*/ 1265404 h 1265404"/>
              <a:gd name="connsiteX3" fmla="*/ 0 w 1523014"/>
              <a:gd name="connsiteY3" fmla="*/ 1265404 h 1265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3014" h="1265404">
                <a:moveTo>
                  <a:pt x="0" y="0"/>
                </a:moveTo>
                <a:lnTo>
                  <a:pt x="1523014" y="0"/>
                </a:lnTo>
                <a:lnTo>
                  <a:pt x="1407154" y="1265404"/>
                </a:lnTo>
                <a:lnTo>
                  <a:pt x="0" y="1265404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350" dirty="0" smtClean="0"/>
              <a:t>        </a:t>
            </a:r>
            <a:endParaRPr lang="zh-CN" altLang="en-US" sz="1350" dirty="0"/>
          </a:p>
        </p:txBody>
      </p:sp>
      <p:sp>
        <p:nvSpPr>
          <p:cNvPr id="41" name="标题 1"/>
          <p:cNvSpPr>
            <a:spLocks noGrp="1"/>
          </p:cNvSpPr>
          <p:nvPr>
            <p:ph type="title" hasCustomPrompt="1"/>
          </p:nvPr>
        </p:nvSpPr>
        <p:spPr>
          <a:xfrm>
            <a:off x="2570125" y="1206856"/>
            <a:ext cx="6211430" cy="1152806"/>
          </a:xfrm>
        </p:spPr>
        <p:txBody>
          <a:bodyPr anchor="b"/>
          <a:lstStyle>
            <a:lvl1pPr>
              <a:defRPr sz="4500" b="1"/>
            </a:lvl1pPr>
          </a:lstStyle>
          <a:p>
            <a:r>
              <a:rPr lang="zh-CN" altLang="en-US" dirty="0" smtClean="0"/>
              <a:t>小节标题</a:t>
            </a:r>
            <a:endParaRPr lang="zh-CN" altLang="en-US" dirty="0"/>
          </a:p>
        </p:txBody>
      </p:sp>
      <p:sp>
        <p:nvSpPr>
          <p:cNvPr id="42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2570125" y="2386651"/>
            <a:ext cx="6211430" cy="513778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 smtClean="0"/>
              <a:t>小节副标题</a:t>
            </a:r>
          </a:p>
        </p:txBody>
      </p:sp>
      <p:sp>
        <p:nvSpPr>
          <p:cNvPr id="10" name="文本占位符 9"/>
          <p:cNvSpPr>
            <a:spLocks noGrp="1"/>
          </p:cNvSpPr>
          <p:nvPr>
            <p:ph type="body" sz="quarter" idx="13" hasCustomPrompt="1"/>
          </p:nvPr>
        </p:nvSpPr>
        <p:spPr>
          <a:xfrm>
            <a:off x="1" y="1479303"/>
            <a:ext cx="1004552" cy="1049700"/>
          </a:xfrm>
        </p:spPr>
        <p:txBody>
          <a:bodyPr anchor="ctr">
            <a:noAutofit/>
          </a:bodyPr>
          <a:lstStyle>
            <a:lvl1pPr marL="0" indent="0" algn="ctr">
              <a:buNone/>
              <a:defRPr sz="5400" b="1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en-US" altLang="zh-CN" dirty="0" smtClean="0"/>
              <a:t>01</a:t>
            </a:r>
            <a:endParaRPr lang="zh-CN" altLang="en-US" dirty="0"/>
          </a:p>
        </p:txBody>
      </p:sp>
      <p:sp>
        <p:nvSpPr>
          <p:cNvPr id="13" name="任意多边形 12"/>
          <p:cNvSpPr/>
          <p:nvPr userDrawn="1"/>
        </p:nvSpPr>
        <p:spPr>
          <a:xfrm>
            <a:off x="8403167" y="6163733"/>
            <a:ext cx="766052" cy="529167"/>
          </a:xfrm>
          <a:custGeom>
            <a:avLst/>
            <a:gdLst>
              <a:gd name="connsiteX0" fmla="*/ 60660 w 874872"/>
              <a:gd name="connsiteY0" fmla="*/ 0 h 662516"/>
              <a:gd name="connsiteX1" fmla="*/ 874872 w 874872"/>
              <a:gd name="connsiteY1" fmla="*/ 0 h 662516"/>
              <a:gd name="connsiteX2" fmla="*/ 874872 w 874872"/>
              <a:gd name="connsiteY2" fmla="*/ 464985 h 662516"/>
              <a:gd name="connsiteX3" fmla="*/ 856786 w 874872"/>
              <a:gd name="connsiteY3" fmla="*/ 662516 h 662516"/>
              <a:gd name="connsiteX4" fmla="*/ 0 w 874872"/>
              <a:gd name="connsiteY4" fmla="*/ 662516 h 66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4872" h="662516">
                <a:moveTo>
                  <a:pt x="60660" y="0"/>
                </a:moveTo>
                <a:lnTo>
                  <a:pt x="874872" y="0"/>
                </a:lnTo>
                <a:lnTo>
                  <a:pt x="874872" y="464985"/>
                </a:lnTo>
                <a:lnTo>
                  <a:pt x="856786" y="662516"/>
                </a:lnTo>
                <a:lnTo>
                  <a:pt x="0" y="66251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350" dirty="0" smtClean="0"/>
              <a:t>          </a:t>
            </a:r>
            <a:endParaRPr lang="zh-CN" altLang="en-US" sz="1350" dirty="0"/>
          </a:p>
        </p:txBody>
      </p:sp>
      <p:sp>
        <p:nvSpPr>
          <p:cNvPr id="14" name="任意多边形 13"/>
          <p:cNvSpPr/>
          <p:nvPr userDrawn="1"/>
        </p:nvSpPr>
        <p:spPr>
          <a:xfrm>
            <a:off x="8501632" y="6115049"/>
            <a:ext cx="667589" cy="529167"/>
          </a:xfrm>
          <a:custGeom>
            <a:avLst/>
            <a:gdLst>
              <a:gd name="connsiteX0" fmla="*/ 60660 w 762423"/>
              <a:gd name="connsiteY0" fmla="*/ 0 h 662516"/>
              <a:gd name="connsiteX1" fmla="*/ 762423 w 762423"/>
              <a:gd name="connsiteY1" fmla="*/ 0 h 662516"/>
              <a:gd name="connsiteX2" fmla="*/ 762423 w 762423"/>
              <a:gd name="connsiteY2" fmla="*/ 662516 h 662516"/>
              <a:gd name="connsiteX3" fmla="*/ 0 w 762423"/>
              <a:gd name="connsiteY3" fmla="*/ 662516 h 66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2423" h="662516">
                <a:moveTo>
                  <a:pt x="60660" y="0"/>
                </a:moveTo>
                <a:lnTo>
                  <a:pt x="762423" y="0"/>
                </a:lnTo>
                <a:lnTo>
                  <a:pt x="762423" y="662516"/>
                </a:lnTo>
                <a:lnTo>
                  <a:pt x="0" y="662516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350" dirty="0" smtClean="0"/>
              <a:t>          </a:t>
            </a:r>
            <a:endParaRPr lang="zh-CN" altLang="en-US" sz="1350" dirty="0"/>
          </a:p>
        </p:txBody>
      </p:sp>
      <p:sp>
        <p:nvSpPr>
          <p:cNvPr id="15" name="灯片编号占位符 1"/>
          <p:cNvSpPr>
            <a:spLocks noGrp="1"/>
          </p:cNvSpPr>
          <p:nvPr>
            <p:ph type="sldNum" sz="quarter" idx="14"/>
          </p:nvPr>
        </p:nvSpPr>
        <p:spPr>
          <a:xfrm>
            <a:off x="8623298" y="6142411"/>
            <a:ext cx="460164" cy="461588"/>
          </a:xfrm>
        </p:spPr>
        <p:txBody>
          <a:bodyPr/>
          <a:lstStyle/>
          <a:p>
            <a:fld id="{27C45CD9-0508-4D1E-923D-4DFDAA610D19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519847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任意多边形 25"/>
          <p:cNvSpPr/>
          <p:nvPr userDrawn="1"/>
        </p:nvSpPr>
        <p:spPr>
          <a:xfrm>
            <a:off x="1" y="6477000"/>
            <a:ext cx="7919911" cy="381000"/>
          </a:xfrm>
          <a:custGeom>
            <a:avLst/>
            <a:gdLst>
              <a:gd name="connsiteX0" fmla="*/ 0 w 10559881"/>
              <a:gd name="connsiteY0" fmla="*/ 0 h 381000"/>
              <a:gd name="connsiteX1" fmla="*/ 10559881 w 10559881"/>
              <a:gd name="connsiteY1" fmla="*/ 0 h 381000"/>
              <a:gd name="connsiteX2" fmla="*/ 10519784 w 10559881"/>
              <a:gd name="connsiteY2" fmla="*/ 381000 h 381000"/>
              <a:gd name="connsiteX3" fmla="*/ 0 w 10559881"/>
              <a:gd name="connsiteY3" fmla="*/ 38100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59881" h="381000">
                <a:moveTo>
                  <a:pt x="0" y="0"/>
                </a:moveTo>
                <a:lnTo>
                  <a:pt x="10559881" y="0"/>
                </a:lnTo>
                <a:lnTo>
                  <a:pt x="10519784" y="381000"/>
                </a:lnTo>
                <a:lnTo>
                  <a:pt x="0" y="38100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64459"/>
            <a:ext cx="8058150" cy="665816"/>
          </a:xfrm>
        </p:spPr>
        <p:txBody>
          <a:bodyPr>
            <a:noAutofit/>
          </a:bodyPr>
          <a:lstStyle>
            <a:lvl1pPr>
              <a:defRPr sz="2700" b="1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27668"/>
            <a:ext cx="8055866" cy="4698999"/>
          </a:xfrm>
        </p:spPr>
        <p:txBody>
          <a:bodyPr/>
          <a:lstStyle/>
          <a:p>
            <a:pPr lvl="0"/>
            <a:r>
              <a:rPr lang="zh-CN" altLang="en-US" dirty="0" smtClean="0"/>
              <a:t>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22" name="任意多边形 21"/>
          <p:cNvSpPr/>
          <p:nvPr userDrawn="1"/>
        </p:nvSpPr>
        <p:spPr>
          <a:xfrm>
            <a:off x="0" y="6336064"/>
            <a:ext cx="7791672" cy="521937"/>
          </a:xfrm>
          <a:custGeom>
            <a:avLst/>
            <a:gdLst>
              <a:gd name="connsiteX0" fmla="*/ 0 w 10388896"/>
              <a:gd name="connsiteY0" fmla="*/ 0 h 521937"/>
              <a:gd name="connsiteX1" fmla="*/ 10388896 w 10388896"/>
              <a:gd name="connsiteY1" fmla="*/ 0 h 521937"/>
              <a:gd name="connsiteX2" fmla="*/ 10333967 w 10388896"/>
              <a:gd name="connsiteY2" fmla="*/ 521937 h 521937"/>
              <a:gd name="connsiteX3" fmla="*/ 0 w 10388896"/>
              <a:gd name="connsiteY3" fmla="*/ 521937 h 521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388896" h="521937">
                <a:moveTo>
                  <a:pt x="0" y="0"/>
                </a:moveTo>
                <a:lnTo>
                  <a:pt x="10388896" y="0"/>
                </a:lnTo>
                <a:lnTo>
                  <a:pt x="10333967" y="521937"/>
                </a:lnTo>
                <a:lnTo>
                  <a:pt x="0" y="52193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50" name="任意多边形 49"/>
          <p:cNvSpPr/>
          <p:nvPr userDrawn="1"/>
        </p:nvSpPr>
        <p:spPr>
          <a:xfrm>
            <a:off x="8403167" y="6163733"/>
            <a:ext cx="766052" cy="529167"/>
          </a:xfrm>
          <a:custGeom>
            <a:avLst/>
            <a:gdLst>
              <a:gd name="connsiteX0" fmla="*/ 60660 w 874872"/>
              <a:gd name="connsiteY0" fmla="*/ 0 h 662516"/>
              <a:gd name="connsiteX1" fmla="*/ 874872 w 874872"/>
              <a:gd name="connsiteY1" fmla="*/ 0 h 662516"/>
              <a:gd name="connsiteX2" fmla="*/ 874872 w 874872"/>
              <a:gd name="connsiteY2" fmla="*/ 464985 h 662516"/>
              <a:gd name="connsiteX3" fmla="*/ 856786 w 874872"/>
              <a:gd name="connsiteY3" fmla="*/ 662516 h 662516"/>
              <a:gd name="connsiteX4" fmla="*/ 0 w 874872"/>
              <a:gd name="connsiteY4" fmla="*/ 662516 h 66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4872" h="662516">
                <a:moveTo>
                  <a:pt x="60660" y="0"/>
                </a:moveTo>
                <a:lnTo>
                  <a:pt x="874872" y="0"/>
                </a:lnTo>
                <a:lnTo>
                  <a:pt x="874872" y="464985"/>
                </a:lnTo>
                <a:lnTo>
                  <a:pt x="856786" y="662516"/>
                </a:lnTo>
                <a:lnTo>
                  <a:pt x="0" y="66251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350" dirty="0" smtClean="0"/>
              <a:t>          </a:t>
            </a:r>
            <a:endParaRPr lang="zh-CN" altLang="en-US" sz="1350" dirty="0"/>
          </a:p>
        </p:txBody>
      </p:sp>
      <p:sp>
        <p:nvSpPr>
          <p:cNvPr id="51" name="任意多边形 50"/>
          <p:cNvSpPr/>
          <p:nvPr userDrawn="1"/>
        </p:nvSpPr>
        <p:spPr>
          <a:xfrm>
            <a:off x="8501632" y="6115049"/>
            <a:ext cx="667589" cy="529167"/>
          </a:xfrm>
          <a:custGeom>
            <a:avLst/>
            <a:gdLst>
              <a:gd name="connsiteX0" fmla="*/ 60660 w 762423"/>
              <a:gd name="connsiteY0" fmla="*/ 0 h 662516"/>
              <a:gd name="connsiteX1" fmla="*/ 762423 w 762423"/>
              <a:gd name="connsiteY1" fmla="*/ 0 h 662516"/>
              <a:gd name="connsiteX2" fmla="*/ 762423 w 762423"/>
              <a:gd name="connsiteY2" fmla="*/ 662516 h 662516"/>
              <a:gd name="connsiteX3" fmla="*/ 0 w 762423"/>
              <a:gd name="connsiteY3" fmla="*/ 662516 h 66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2423" h="662516">
                <a:moveTo>
                  <a:pt x="60660" y="0"/>
                </a:moveTo>
                <a:lnTo>
                  <a:pt x="762423" y="0"/>
                </a:lnTo>
                <a:lnTo>
                  <a:pt x="762423" y="662516"/>
                </a:lnTo>
                <a:lnTo>
                  <a:pt x="0" y="662516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350" dirty="0" smtClean="0"/>
              <a:t>          </a:t>
            </a:r>
            <a:endParaRPr lang="zh-CN" altLang="en-US" sz="1350" dirty="0"/>
          </a:p>
        </p:txBody>
      </p:sp>
      <p:sp>
        <p:nvSpPr>
          <p:cNvPr id="52" name="灯片编号占位符 1"/>
          <p:cNvSpPr>
            <a:spLocks noGrp="1"/>
          </p:cNvSpPr>
          <p:nvPr>
            <p:ph type="sldNum" sz="quarter" idx="14"/>
          </p:nvPr>
        </p:nvSpPr>
        <p:spPr>
          <a:xfrm>
            <a:off x="8623298" y="6142411"/>
            <a:ext cx="460164" cy="461588"/>
          </a:xfrm>
        </p:spPr>
        <p:txBody>
          <a:bodyPr/>
          <a:lstStyle/>
          <a:p>
            <a:fld id="{27C45CD9-0508-4D1E-923D-4DFDAA610D19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grpSp>
        <p:nvGrpSpPr>
          <p:cNvPr id="53" name="组合 52"/>
          <p:cNvGrpSpPr>
            <a:grpSpLocks noChangeAspect="1"/>
          </p:cNvGrpSpPr>
          <p:nvPr userDrawn="1"/>
        </p:nvGrpSpPr>
        <p:grpSpPr>
          <a:xfrm>
            <a:off x="137516" y="6473825"/>
            <a:ext cx="1683197" cy="284152"/>
            <a:chOff x="8729725" y="4570716"/>
            <a:chExt cx="2830513" cy="477838"/>
          </a:xfrm>
          <a:solidFill>
            <a:schemeClr val="accent4"/>
          </a:solidFill>
        </p:grpSpPr>
        <p:sp>
          <p:nvSpPr>
            <p:cNvPr id="54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76" name="任意多边形 75"/>
          <p:cNvSpPr/>
          <p:nvPr userDrawn="1"/>
        </p:nvSpPr>
        <p:spPr>
          <a:xfrm>
            <a:off x="0" y="316846"/>
            <a:ext cx="366713" cy="613429"/>
          </a:xfrm>
          <a:custGeom>
            <a:avLst/>
            <a:gdLst>
              <a:gd name="connsiteX0" fmla="*/ 0 w 366713"/>
              <a:gd name="connsiteY0" fmla="*/ 0 h 613429"/>
              <a:gd name="connsiteX1" fmla="*/ 366713 w 366713"/>
              <a:gd name="connsiteY1" fmla="*/ 0 h 613429"/>
              <a:gd name="connsiteX2" fmla="*/ 315070 w 366713"/>
              <a:gd name="connsiteY2" fmla="*/ 613429 h 613429"/>
              <a:gd name="connsiteX3" fmla="*/ 0 w 366713"/>
              <a:gd name="connsiteY3" fmla="*/ 613429 h 613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6713" h="613429">
                <a:moveTo>
                  <a:pt x="0" y="0"/>
                </a:moveTo>
                <a:lnTo>
                  <a:pt x="366713" y="0"/>
                </a:lnTo>
                <a:lnTo>
                  <a:pt x="315070" y="613429"/>
                </a:lnTo>
                <a:lnTo>
                  <a:pt x="0" y="61342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7" name="任意多边形 76"/>
          <p:cNvSpPr/>
          <p:nvPr userDrawn="1"/>
        </p:nvSpPr>
        <p:spPr>
          <a:xfrm>
            <a:off x="0" y="264459"/>
            <a:ext cx="271463" cy="613429"/>
          </a:xfrm>
          <a:custGeom>
            <a:avLst/>
            <a:gdLst>
              <a:gd name="connsiteX0" fmla="*/ 0 w 271463"/>
              <a:gd name="connsiteY0" fmla="*/ 0 h 613429"/>
              <a:gd name="connsiteX1" fmla="*/ 271463 w 271463"/>
              <a:gd name="connsiteY1" fmla="*/ 0 h 613429"/>
              <a:gd name="connsiteX2" fmla="*/ 219820 w 271463"/>
              <a:gd name="connsiteY2" fmla="*/ 613429 h 613429"/>
              <a:gd name="connsiteX3" fmla="*/ 0 w 271463"/>
              <a:gd name="connsiteY3" fmla="*/ 613429 h 613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1463" h="613429">
                <a:moveTo>
                  <a:pt x="0" y="0"/>
                </a:moveTo>
                <a:lnTo>
                  <a:pt x="271463" y="0"/>
                </a:lnTo>
                <a:lnTo>
                  <a:pt x="219820" y="613429"/>
                </a:lnTo>
                <a:lnTo>
                  <a:pt x="0" y="613429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71358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635001"/>
            <a:ext cx="8055866" cy="5291666"/>
          </a:xfrm>
        </p:spPr>
        <p:txBody>
          <a:bodyPr/>
          <a:lstStyle/>
          <a:p>
            <a:pPr lvl="0"/>
            <a:r>
              <a:rPr lang="zh-CN" altLang="en-US" dirty="0" smtClean="0"/>
              <a:t>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0" name="任意多边形 49"/>
          <p:cNvSpPr/>
          <p:nvPr userDrawn="1"/>
        </p:nvSpPr>
        <p:spPr>
          <a:xfrm>
            <a:off x="1" y="6477000"/>
            <a:ext cx="7919911" cy="381000"/>
          </a:xfrm>
          <a:custGeom>
            <a:avLst/>
            <a:gdLst>
              <a:gd name="connsiteX0" fmla="*/ 0 w 10559881"/>
              <a:gd name="connsiteY0" fmla="*/ 0 h 381000"/>
              <a:gd name="connsiteX1" fmla="*/ 10559881 w 10559881"/>
              <a:gd name="connsiteY1" fmla="*/ 0 h 381000"/>
              <a:gd name="connsiteX2" fmla="*/ 10519784 w 10559881"/>
              <a:gd name="connsiteY2" fmla="*/ 381000 h 381000"/>
              <a:gd name="connsiteX3" fmla="*/ 0 w 10559881"/>
              <a:gd name="connsiteY3" fmla="*/ 38100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59881" h="381000">
                <a:moveTo>
                  <a:pt x="0" y="0"/>
                </a:moveTo>
                <a:lnTo>
                  <a:pt x="10559881" y="0"/>
                </a:lnTo>
                <a:lnTo>
                  <a:pt x="10519784" y="381000"/>
                </a:lnTo>
                <a:lnTo>
                  <a:pt x="0" y="38100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51" name="任意多边形 50"/>
          <p:cNvSpPr/>
          <p:nvPr userDrawn="1"/>
        </p:nvSpPr>
        <p:spPr>
          <a:xfrm>
            <a:off x="0" y="6336064"/>
            <a:ext cx="7791672" cy="521937"/>
          </a:xfrm>
          <a:custGeom>
            <a:avLst/>
            <a:gdLst>
              <a:gd name="connsiteX0" fmla="*/ 0 w 10388896"/>
              <a:gd name="connsiteY0" fmla="*/ 0 h 521937"/>
              <a:gd name="connsiteX1" fmla="*/ 10388896 w 10388896"/>
              <a:gd name="connsiteY1" fmla="*/ 0 h 521937"/>
              <a:gd name="connsiteX2" fmla="*/ 10333967 w 10388896"/>
              <a:gd name="connsiteY2" fmla="*/ 521937 h 521937"/>
              <a:gd name="connsiteX3" fmla="*/ 0 w 10388896"/>
              <a:gd name="connsiteY3" fmla="*/ 521937 h 521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388896" h="521937">
                <a:moveTo>
                  <a:pt x="0" y="0"/>
                </a:moveTo>
                <a:lnTo>
                  <a:pt x="10388896" y="0"/>
                </a:lnTo>
                <a:lnTo>
                  <a:pt x="10333967" y="521937"/>
                </a:lnTo>
                <a:lnTo>
                  <a:pt x="0" y="52193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52" name="任意多边形 51"/>
          <p:cNvSpPr/>
          <p:nvPr userDrawn="1"/>
        </p:nvSpPr>
        <p:spPr>
          <a:xfrm>
            <a:off x="8403167" y="6163733"/>
            <a:ext cx="766052" cy="529167"/>
          </a:xfrm>
          <a:custGeom>
            <a:avLst/>
            <a:gdLst>
              <a:gd name="connsiteX0" fmla="*/ 60660 w 874872"/>
              <a:gd name="connsiteY0" fmla="*/ 0 h 662516"/>
              <a:gd name="connsiteX1" fmla="*/ 874872 w 874872"/>
              <a:gd name="connsiteY1" fmla="*/ 0 h 662516"/>
              <a:gd name="connsiteX2" fmla="*/ 874872 w 874872"/>
              <a:gd name="connsiteY2" fmla="*/ 464985 h 662516"/>
              <a:gd name="connsiteX3" fmla="*/ 856786 w 874872"/>
              <a:gd name="connsiteY3" fmla="*/ 662516 h 662516"/>
              <a:gd name="connsiteX4" fmla="*/ 0 w 874872"/>
              <a:gd name="connsiteY4" fmla="*/ 662516 h 66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4872" h="662516">
                <a:moveTo>
                  <a:pt x="60660" y="0"/>
                </a:moveTo>
                <a:lnTo>
                  <a:pt x="874872" y="0"/>
                </a:lnTo>
                <a:lnTo>
                  <a:pt x="874872" y="464985"/>
                </a:lnTo>
                <a:lnTo>
                  <a:pt x="856786" y="662516"/>
                </a:lnTo>
                <a:lnTo>
                  <a:pt x="0" y="66251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350" dirty="0" smtClean="0"/>
              <a:t>          </a:t>
            </a:r>
            <a:endParaRPr lang="zh-CN" altLang="en-US" sz="1350" dirty="0"/>
          </a:p>
        </p:txBody>
      </p:sp>
      <p:sp>
        <p:nvSpPr>
          <p:cNvPr id="53" name="任意多边形 52"/>
          <p:cNvSpPr/>
          <p:nvPr userDrawn="1"/>
        </p:nvSpPr>
        <p:spPr>
          <a:xfrm>
            <a:off x="8501632" y="6115049"/>
            <a:ext cx="667589" cy="529167"/>
          </a:xfrm>
          <a:custGeom>
            <a:avLst/>
            <a:gdLst>
              <a:gd name="connsiteX0" fmla="*/ 60660 w 762423"/>
              <a:gd name="connsiteY0" fmla="*/ 0 h 662516"/>
              <a:gd name="connsiteX1" fmla="*/ 762423 w 762423"/>
              <a:gd name="connsiteY1" fmla="*/ 0 h 662516"/>
              <a:gd name="connsiteX2" fmla="*/ 762423 w 762423"/>
              <a:gd name="connsiteY2" fmla="*/ 662516 h 662516"/>
              <a:gd name="connsiteX3" fmla="*/ 0 w 762423"/>
              <a:gd name="connsiteY3" fmla="*/ 662516 h 66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2423" h="662516">
                <a:moveTo>
                  <a:pt x="60660" y="0"/>
                </a:moveTo>
                <a:lnTo>
                  <a:pt x="762423" y="0"/>
                </a:lnTo>
                <a:lnTo>
                  <a:pt x="762423" y="662516"/>
                </a:lnTo>
                <a:lnTo>
                  <a:pt x="0" y="662516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350" dirty="0" smtClean="0"/>
              <a:t>          </a:t>
            </a:r>
            <a:endParaRPr lang="zh-CN" altLang="en-US" sz="1350" dirty="0"/>
          </a:p>
        </p:txBody>
      </p:sp>
      <p:sp>
        <p:nvSpPr>
          <p:cNvPr id="54" name="灯片编号占位符 1"/>
          <p:cNvSpPr>
            <a:spLocks noGrp="1"/>
          </p:cNvSpPr>
          <p:nvPr>
            <p:ph type="sldNum" sz="quarter" idx="14"/>
          </p:nvPr>
        </p:nvSpPr>
        <p:spPr>
          <a:xfrm>
            <a:off x="8623298" y="6142411"/>
            <a:ext cx="460164" cy="461588"/>
          </a:xfrm>
        </p:spPr>
        <p:txBody>
          <a:bodyPr/>
          <a:lstStyle/>
          <a:p>
            <a:fld id="{27C45CD9-0508-4D1E-923D-4DFDAA610D19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grpSp>
        <p:nvGrpSpPr>
          <p:cNvPr id="55" name="组合 54"/>
          <p:cNvGrpSpPr>
            <a:grpSpLocks noChangeAspect="1"/>
          </p:cNvGrpSpPr>
          <p:nvPr userDrawn="1"/>
        </p:nvGrpSpPr>
        <p:grpSpPr>
          <a:xfrm>
            <a:off x="137516" y="6473825"/>
            <a:ext cx="1683197" cy="284152"/>
            <a:chOff x="8729725" y="4570716"/>
            <a:chExt cx="2830513" cy="477838"/>
          </a:xfrm>
          <a:solidFill>
            <a:schemeClr val="accent4"/>
          </a:solidFill>
        </p:grpSpPr>
        <p:sp>
          <p:nvSpPr>
            <p:cNvPr id="56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4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8790173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图片占位符 3"/>
          <p:cNvSpPr>
            <a:spLocks noGrp="1"/>
          </p:cNvSpPr>
          <p:nvPr>
            <p:ph type="pic" sz="quarter" idx="13"/>
          </p:nvPr>
        </p:nvSpPr>
        <p:spPr>
          <a:xfrm>
            <a:off x="228093" y="221381"/>
            <a:ext cx="8124229" cy="5833980"/>
          </a:xfrm>
        </p:spPr>
        <p:txBody>
          <a:bodyPr anchor="t"/>
          <a:lstStyle>
            <a:lvl1pPr algn="ctr">
              <a:defRPr/>
            </a:lvl1pPr>
          </a:lstStyle>
          <a:p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 hasCustomPrompt="1"/>
          </p:nvPr>
        </p:nvSpPr>
        <p:spPr>
          <a:xfrm>
            <a:off x="-16989" y="385562"/>
            <a:ext cx="1488080" cy="640515"/>
          </a:xfrm>
          <a:solidFill>
            <a:schemeClr val="accent1"/>
          </a:solidFill>
          <a:effectLst>
            <a:outerShdw dist="127000" dir="2040000" algn="ctr" rotWithShape="0">
              <a:schemeClr val="accent2"/>
            </a:outerShdw>
          </a:effectLst>
        </p:spPr>
        <p:txBody>
          <a:bodyPr wrap="square" lIns="180000" tIns="180000" rIns="180000" bIns="180000">
            <a:spAutoFit/>
          </a:bodyPr>
          <a:lstStyle>
            <a:lvl1pPr marL="0" indent="0" algn="r">
              <a:lnSpc>
                <a:spcPct val="100000"/>
              </a:lnSpc>
              <a:buNone/>
              <a:defRPr sz="1800">
                <a:solidFill>
                  <a:schemeClr val="bg2"/>
                </a:solidFill>
                <a:effectLst/>
              </a:defRPr>
            </a:lvl1pPr>
          </a:lstStyle>
          <a:p>
            <a:pPr lvl="0"/>
            <a:r>
              <a:rPr lang="zh-CN" altLang="en-US" dirty="0" smtClean="0"/>
              <a:t>图片说明</a:t>
            </a:r>
            <a:endParaRPr lang="zh-CN" altLang="en-US" dirty="0"/>
          </a:p>
        </p:txBody>
      </p:sp>
      <p:sp>
        <p:nvSpPr>
          <p:cNvPr id="50" name="任意多边形 49"/>
          <p:cNvSpPr/>
          <p:nvPr userDrawn="1"/>
        </p:nvSpPr>
        <p:spPr>
          <a:xfrm>
            <a:off x="1" y="6477000"/>
            <a:ext cx="7919911" cy="381000"/>
          </a:xfrm>
          <a:custGeom>
            <a:avLst/>
            <a:gdLst>
              <a:gd name="connsiteX0" fmla="*/ 0 w 10559881"/>
              <a:gd name="connsiteY0" fmla="*/ 0 h 381000"/>
              <a:gd name="connsiteX1" fmla="*/ 10559881 w 10559881"/>
              <a:gd name="connsiteY1" fmla="*/ 0 h 381000"/>
              <a:gd name="connsiteX2" fmla="*/ 10519784 w 10559881"/>
              <a:gd name="connsiteY2" fmla="*/ 381000 h 381000"/>
              <a:gd name="connsiteX3" fmla="*/ 0 w 10559881"/>
              <a:gd name="connsiteY3" fmla="*/ 38100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59881" h="381000">
                <a:moveTo>
                  <a:pt x="0" y="0"/>
                </a:moveTo>
                <a:lnTo>
                  <a:pt x="10559881" y="0"/>
                </a:lnTo>
                <a:lnTo>
                  <a:pt x="10519784" y="381000"/>
                </a:lnTo>
                <a:lnTo>
                  <a:pt x="0" y="38100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51" name="任意多边形 50"/>
          <p:cNvSpPr/>
          <p:nvPr userDrawn="1"/>
        </p:nvSpPr>
        <p:spPr>
          <a:xfrm>
            <a:off x="0" y="6336064"/>
            <a:ext cx="7791672" cy="521937"/>
          </a:xfrm>
          <a:custGeom>
            <a:avLst/>
            <a:gdLst>
              <a:gd name="connsiteX0" fmla="*/ 0 w 10388896"/>
              <a:gd name="connsiteY0" fmla="*/ 0 h 521937"/>
              <a:gd name="connsiteX1" fmla="*/ 10388896 w 10388896"/>
              <a:gd name="connsiteY1" fmla="*/ 0 h 521937"/>
              <a:gd name="connsiteX2" fmla="*/ 10333967 w 10388896"/>
              <a:gd name="connsiteY2" fmla="*/ 521937 h 521937"/>
              <a:gd name="connsiteX3" fmla="*/ 0 w 10388896"/>
              <a:gd name="connsiteY3" fmla="*/ 521937 h 521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388896" h="521937">
                <a:moveTo>
                  <a:pt x="0" y="0"/>
                </a:moveTo>
                <a:lnTo>
                  <a:pt x="10388896" y="0"/>
                </a:lnTo>
                <a:lnTo>
                  <a:pt x="10333967" y="521937"/>
                </a:lnTo>
                <a:lnTo>
                  <a:pt x="0" y="52193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52" name="任意多边形 51"/>
          <p:cNvSpPr/>
          <p:nvPr userDrawn="1"/>
        </p:nvSpPr>
        <p:spPr>
          <a:xfrm>
            <a:off x="8403167" y="6163733"/>
            <a:ext cx="766052" cy="529167"/>
          </a:xfrm>
          <a:custGeom>
            <a:avLst/>
            <a:gdLst>
              <a:gd name="connsiteX0" fmla="*/ 60660 w 874872"/>
              <a:gd name="connsiteY0" fmla="*/ 0 h 662516"/>
              <a:gd name="connsiteX1" fmla="*/ 874872 w 874872"/>
              <a:gd name="connsiteY1" fmla="*/ 0 h 662516"/>
              <a:gd name="connsiteX2" fmla="*/ 874872 w 874872"/>
              <a:gd name="connsiteY2" fmla="*/ 464985 h 662516"/>
              <a:gd name="connsiteX3" fmla="*/ 856786 w 874872"/>
              <a:gd name="connsiteY3" fmla="*/ 662516 h 662516"/>
              <a:gd name="connsiteX4" fmla="*/ 0 w 874872"/>
              <a:gd name="connsiteY4" fmla="*/ 662516 h 66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4872" h="662516">
                <a:moveTo>
                  <a:pt x="60660" y="0"/>
                </a:moveTo>
                <a:lnTo>
                  <a:pt x="874872" y="0"/>
                </a:lnTo>
                <a:lnTo>
                  <a:pt x="874872" y="464985"/>
                </a:lnTo>
                <a:lnTo>
                  <a:pt x="856786" y="662516"/>
                </a:lnTo>
                <a:lnTo>
                  <a:pt x="0" y="66251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350" dirty="0" smtClean="0"/>
              <a:t>          </a:t>
            </a:r>
            <a:endParaRPr lang="zh-CN" altLang="en-US" sz="1350" dirty="0"/>
          </a:p>
        </p:txBody>
      </p:sp>
      <p:sp>
        <p:nvSpPr>
          <p:cNvPr id="53" name="任意多边形 52"/>
          <p:cNvSpPr/>
          <p:nvPr userDrawn="1"/>
        </p:nvSpPr>
        <p:spPr>
          <a:xfrm>
            <a:off x="8501632" y="6115049"/>
            <a:ext cx="667589" cy="529167"/>
          </a:xfrm>
          <a:custGeom>
            <a:avLst/>
            <a:gdLst>
              <a:gd name="connsiteX0" fmla="*/ 60660 w 762423"/>
              <a:gd name="connsiteY0" fmla="*/ 0 h 662516"/>
              <a:gd name="connsiteX1" fmla="*/ 762423 w 762423"/>
              <a:gd name="connsiteY1" fmla="*/ 0 h 662516"/>
              <a:gd name="connsiteX2" fmla="*/ 762423 w 762423"/>
              <a:gd name="connsiteY2" fmla="*/ 662516 h 662516"/>
              <a:gd name="connsiteX3" fmla="*/ 0 w 762423"/>
              <a:gd name="connsiteY3" fmla="*/ 662516 h 662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2423" h="662516">
                <a:moveTo>
                  <a:pt x="60660" y="0"/>
                </a:moveTo>
                <a:lnTo>
                  <a:pt x="762423" y="0"/>
                </a:lnTo>
                <a:lnTo>
                  <a:pt x="762423" y="662516"/>
                </a:lnTo>
                <a:lnTo>
                  <a:pt x="0" y="662516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350" dirty="0" smtClean="0"/>
              <a:t>          </a:t>
            </a:r>
            <a:endParaRPr lang="zh-CN" altLang="en-US" sz="1350" dirty="0"/>
          </a:p>
        </p:txBody>
      </p:sp>
      <p:sp>
        <p:nvSpPr>
          <p:cNvPr id="54" name="灯片编号占位符 1"/>
          <p:cNvSpPr>
            <a:spLocks noGrp="1"/>
          </p:cNvSpPr>
          <p:nvPr>
            <p:ph type="sldNum" sz="quarter" idx="15"/>
          </p:nvPr>
        </p:nvSpPr>
        <p:spPr>
          <a:xfrm>
            <a:off x="8623298" y="6142411"/>
            <a:ext cx="460164" cy="461588"/>
          </a:xfrm>
        </p:spPr>
        <p:txBody>
          <a:bodyPr/>
          <a:lstStyle/>
          <a:p>
            <a:fld id="{27C45CD9-0508-4D1E-923D-4DFDAA610D19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grpSp>
        <p:nvGrpSpPr>
          <p:cNvPr id="55" name="组合 54"/>
          <p:cNvGrpSpPr>
            <a:grpSpLocks noChangeAspect="1"/>
          </p:cNvGrpSpPr>
          <p:nvPr userDrawn="1"/>
        </p:nvGrpSpPr>
        <p:grpSpPr>
          <a:xfrm>
            <a:off x="137516" y="6473825"/>
            <a:ext cx="1683197" cy="284152"/>
            <a:chOff x="8729725" y="4570716"/>
            <a:chExt cx="2830513" cy="477838"/>
          </a:xfrm>
          <a:solidFill>
            <a:schemeClr val="accent4"/>
          </a:solidFill>
        </p:grpSpPr>
        <p:sp>
          <p:nvSpPr>
            <p:cNvPr id="56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4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078229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9608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-深色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任意多边形 3"/>
          <p:cNvSpPr/>
          <p:nvPr userDrawn="1"/>
        </p:nvSpPr>
        <p:spPr>
          <a:xfrm>
            <a:off x="1" y="-3176"/>
            <a:ext cx="9143999" cy="6861175"/>
          </a:xfrm>
          <a:custGeom>
            <a:avLst/>
            <a:gdLst>
              <a:gd name="connsiteX0" fmla="*/ 0 w 9116459"/>
              <a:gd name="connsiteY0" fmla="*/ 0 h 6861175"/>
              <a:gd name="connsiteX1" fmla="*/ 9116459 w 9116459"/>
              <a:gd name="connsiteY1" fmla="*/ 0 h 6861175"/>
              <a:gd name="connsiteX2" fmla="*/ 9116459 w 9116459"/>
              <a:gd name="connsiteY2" fmla="*/ 6861175 h 6861175"/>
              <a:gd name="connsiteX3" fmla="*/ 0 w 9116459"/>
              <a:gd name="connsiteY3" fmla="*/ 6861175 h 686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16459" h="6861175">
                <a:moveTo>
                  <a:pt x="0" y="0"/>
                </a:moveTo>
                <a:lnTo>
                  <a:pt x="9116459" y="0"/>
                </a:lnTo>
                <a:lnTo>
                  <a:pt x="9116459" y="6861175"/>
                </a:lnTo>
                <a:lnTo>
                  <a:pt x="0" y="6861175"/>
                </a:lnTo>
                <a:close/>
              </a:path>
            </a:pathLst>
          </a:custGeom>
          <a:blipFill dpi="0" rotWithShape="1">
            <a:blip r:embed="rId2">
              <a:alphaModFix amt="1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4067" y="781579"/>
            <a:ext cx="8055866" cy="529166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zh-CN" altLang="en-US" dirty="0" smtClean="0"/>
              <a:t>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08895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23298" y="6142411"/>
            <a:ext cx="460164" cy="4615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 b="1">
                <a:solidFill>
                  <a:schemeClr val="accent3"/>
                </a:solidFill>
                <a:latin typeface="+mn-lt"/>
              </a:defRPr>
            </a:lvl1pPr>
          </a:lstStyle>
          <a:p>
            <a:fld id="{27C45CD9-0508-4D1E-923D-4DFDAA610D19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28643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这里输入报告标题</a:t>
            </a:r>
            <a:endParaRPr lang="zh-CN" altLang="en-US" dirty="0"/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smtClean="0"/>
              <a:t>报告人 起始页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6631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谢谢！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结束页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3377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主要议程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CN" altLang="en-US" dirty="0" smtClean="0"/>
              <a:t>第一项议程</a:t>
            </a:r>
            <a:endParaRPr lang="en-US" altLang="zh-CN" dirty="0" smtClean="0"/>
          </a:p>
          <a:p>
            <a:r>
              <a:rPr lang="zh-CN" altLang="en-US" dirty="0" smtClean="0"/>
              <a:t>议程二</a:t>
            </a:r>
            <a:endParaRPr lang="en-US" altLang="zh-CN" dirty="0" smtClean="0"/>
          </a:p>
          <a:p>
            <a:r>
              <a:rPr lang="zh-CN" altLang="en-US" dirty="0" smtClean="0"/>
              <a:t>第三项</a:t>
            </a:r>
            <a:endParaRPr lang="en-US" altLang="zh-CN" dirty="0" smtClean="0"/>
          </a:p>
          <a:p>
            <a:r>
              <a:rPr lang="zh-CN" altLang="en-US" dirty="0" smtClean="0"/>
              <a:t>第四第四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7C45CD9-0508-4D1E-923D-4DFDAA610D19}" type="slidenum">
              <a:rPr lang="zh-CN" altLang="en-US" smtClean="0"/>
              <a:pPr/>
              <a:t>2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9896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第一小节标题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这是小节标题模板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zh-CN" dirty="0" smtClean="0"/>
              <a:t>01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7C45CD9-0508-4D1E-923D-4DFDAA610D19}" type="slidenum">
              <a:rPr lang="zh-CN" altLang="en-US" smtClean="0"/>
              <a:pPr/>
              <a:t>3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6897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第一小节</a:t>
            </a:r>
            <a:r>
              <a:rPr lang="zh-CN" altLang="en-US" dirty="0" smtClean="0"/>
              <a:t>标题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正文内容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7C45CD9-0508-4D1E-923D-4DFDAA610D19}" type="slidenum">
              <a:rPr lang="zh-CN" altLang="en-US" smtClean="0"/>
              <a:pPr/>
              <a:t>4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4686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标题和内容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标题和内容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7C45CD9-0508-4D1E-923D-4DFDAA610D19}" type="slidenum">
              <a:rPr lang="zh-CN" altLang="en-US" smtClean="0"/>
              <a:pPr/>
              <a:t>5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1437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内容占位符 5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333500"/>
          <a:ext cx="8055769" cy="39683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灯片编号占位符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7C45CD9-0508-4D1E-923D-4DFDAA610D19}" type="slidenum">
              <a:rPr lang="zh-CN" altLang="en-US" smtClean="0"/>
              <a:pPr/>
              <a:t>6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0930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图片占位符 21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23" name="文本占位符 2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7C45CD9-0508-4D1E-923D-4DFDAA610D19}" type="slidenum">
              <a:rPr lang="zh-CN" altLang="en-US" smtClean="0"/>
              <a:pPr/>
              <a:t>7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1496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3284622" y="3044591"/>
            <a:ext cx="2492990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500" dirty="0">
                <a:solidFill>
                  <a:schemeClr val="bg2">
                    <a:lumMod val="90000"/>
                  </a:schemeClr>
                </a:solidFill>
              </a:rPr>
              <a:t>空白版式</a:t>
            </a:r>
          </a:p>
        </p:txBody>
      </p:sp>
    </p:spTree>
    <p:extLst>
      <p:ext uri="{BB962C8B-B14F-4D97-AF65-F5344CB8AC3E}">
        <p14:creationId xmlns:p14="http://schemas.microsoft.com/office/powerpoint/2010/main" val="111135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0759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teach">
      <a:dk1>
        <a:srgbClr val="11344A"/>
      </a:dk1>
      <a:lt1>
        <a:srgbClr val="E6F5FF"/>
      </a:lt1>
      <a:dk2>
        <a:srgbClr val="11344A"/>
      </a:dk2>
      <a:lt2>
        <a:srgbClr val="E6F5FF"/>
      </a:lt2>
      <a:accent1>
        <a:srgbClr val="115D8A"/>
      </a:accent1>
      <a:accent2>
        <a:srgbClr val="19B5CA"/>
      </a:accent2>
      <a:accent3>
        <a:srgbClr val="FFCA0F"/>
      </a:accent3>
      <a:accent4>
        <a:srgbClr val="D28527"/>
      </a:accent4>
      <a:accent5>
        <a:srgbClr val="CE2424"/>
      </a:accent5>
      <a:accent6>
        <a:srgbClr val="37990E"/>
      </a:accent6>
      <a:hlink>
        <a:srgbClr val="0563C1"/>
      </a:hlink>
      <a:folHlink>
        <a:srgbClr val="954F72"/>
      </a:folHlink>
    </a:clrScheme>
    <a:fontScheme name="teach">
      <a:majorFont>
        <a:latin typeface="Candara"/>
        <a:ea typeface="微软雅黑"/>
        <a:cs typeface=""/>
      </a:majorFont>
      <a:minorFont>
        <a:latin typeface="Candara"/>
        <a:ea typeface="微软雅黑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52</Words>
  <Application>Microsoft Office PowerPoint</Application>
  <PresentationFormat>全屏显示(4:3)</PresentationFormat>
  <Paragraphs>24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6" baseType="lpstr">
      <vt:lpstr>等线</vt:lpstr>
      <vt:lpstr>微软雅黑</vt:lpstr>
      <vt:lpstr>Arial</vt:lpstr>
      <vt:lpstr>Candara</vt:lpstr>
      <vt:lpstr>Wingdings</vt:lpstr>
      <vt:lpstr>Office 主题​​</vt:lpstr>
      <vt:lpstr>这里输入报告标题</vt:lpstr>
      <vt:lpstr>主要议程</vt:lpstr>
      <vt:lpstr>第一小节标题</vt:lpstr>
      <vt:lpstr>第一小节标题</vt:lpstr>
      <vt:lpstr>标题和内容</vt:lpstr>
      <vt:lpstr>PowerPoint 演示文稿</vt:lpstr>
      <vt:lpstr>PowerPoint 演示文稿</vt:lpstr>
      <vt:lpstr>PowerPoint 演示文稿</vt:lpstr>
      <vt:lpstr>PowerPoint 演示文稿</vt:lpstr>
      <vt:lpstr>谢谢！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教务处PPT模板001</dc:title>
  <dc:creator>现代教育技术中心</dc:creator>
  <cp:lastModifiedBy>现代教育技术中心</cp:lastModifiedBy>
  <cp:revision>18</cp:revision>
  <dcterms:created xsi:type="dcterms:W3CDTF">2019-09-17T05:09:33Z</dcterms:created>
  <dcterms:modified xsi:type="dcterms:W3CDTF">2019-09-17T10:18:05Z</dcterms:modified>
</cp:coreProperties>
</file>