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8"/>
  </p:notesMasterIdLst>
  <p:sldIdLst>
    <p:sldId id="256" r:id="rId2"/>
    <p:sldId id="272" r:id="rId3"/>
    <p:sldId id="270" r:id="rId4"/>
    <p:sldId id="257" r:id="rId5"/>
    <p:sldId id="265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534" autoAdjust="0"/>
  </p:normalViewPr>
  <p:slideViewPr>
    <p:cSldViewPr snapToGrid="0">
      <p:cViewPr varScale="1">
        <p:scale>
          <a:sx n="45" d="100"/>
          <a:sy n="45" d="100"/>
        </p:scale>
        <p:origin x="84" y="2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AC749-4FB1-4504-8A01-4799D4DFEFF9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8296D-1E8C-4FA1-8ED8-C999B297FE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19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1897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89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224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51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5228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  <a:lvl2pPr marL="457189" indent="0" algn="ctr">
              <a:buNone/>
              <a:defRPr sz="2200"/>
            </a:lvl2pPr>
            <a:lvl3pPr marL="914377" indent="0" algn="ctr">
              <a:buNone/>
              <a:defRPr sz="22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" name="组合 7"/>
          <p:cNvGrpSpPr/>
          <p:nvPr userDrawn="1"/>
        </p:nvGrpSpPr>
        <p:grpSpPr>
          <a:xfrm>
            <a:off x="1344489" y="5505426"/>
            <a:ext cx="2236793" cy="297909"/>
            <a:chOff x="8729725" y="4570716"/>
            <a:chExt cx="3587750" cy="477838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1872" y="758952"/>
            <a:ext cx="9418320" cy="11562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2042160"/>
            <a:ext cx="9418320" cy="44500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625459" indent="-447663">
              <a:buFont typeface="Wingdings" panose="05000000000000000000" pitchFamily="2" charset="2"/>
              <a:buChar char="n"/>
              <a:defRPr sz="3600">
                <a:solidFill>
                  <a:schemeClr val="tx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361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87" y="948906"/>
            <a:ext cx="9746088" cy="742416"/>
          </a:xfrm>
          <a:prstGeom prst="rect">
            <a:avLst/>
          </a:prstGeom>
        </p:spPr>
        <p:txBody>
          <a:bodyPr anchor="b"/>
          <a:lstStyle>
            <a:lvl1pPr>
              <a:defRPr lang="en-US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87" y="1828803"/>
            <a:ext cx="9746088" cy="4351337"/>
          </a:xfrm>
          <a:prstGeom prst="rect">
            <a:avLst/>
          </a:prstGeom>
        </p:spPr>
        <p:txBody>
          <a:bodyPr>
            <a:normAutofit/>
          </a:bodyPr>
          <a:lstStyle>
            <a:lvl1pPr marL="269868" indent="-269868">
              <a:lnSpc>
                <a:spcPct val="120000"/>
              </a:lnSpc>
              <a:buFont typeface="微软雅黑" panose="020B0503020204020204" pitchFamily="34" charset="-122"/>
              <a:buChar char="▪"/>
              <a:defRPr sz="3600"/>
            </a:lvl1pPr>
            <a:lvl2pPr marL="541325" indent="-266693">
              <a:lnSpc>
                <a:spcPct val="120000"/>
              </a:lnSpc>
              <a:buFont typeface="微软雅黑" panose="020B0503020204020204" pitchFamily="34" charset="-122"/>
              <a:buChar char="▫"/>
              <a:defRPr sz="3200"/>
            </a:lvl2pPr>
            <a:lvl3pPr marL="804843" indent="-257168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3pPr>
            <a:lvl4pPr marL="1074712" indent="-252407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4pPr>
            <a:lvl5pPr marL="1346166" indent="-249232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503152"/>
            <a:ext cx="207035" cy="11881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文本占位符 8"/>
          <p:cNvSpPr>
            <a:spLocks noGrp="1"/>
          </p:cNvSpPr>
          <p:nvPr>
            <p:ph type="body" sz="quarter" idx="13" hasCustomPrompt="1"/>
          </p:nvPr>
        </p:nvSpPr>
        <p:spPr>
          <a:xfrm>
            <a:off x="822327" y="503153"/>
            <a:ext cx="9745413" cy="4048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87" y="948906"/>
            <a:ext cx="9746088" cy="742416"/>
          </a:xfrm>
          <a:prstGeom prst="rect">
            <a:avLst/>
          </a:prstGeom>
        </p:spPr>
        <p:txBody>
          <a:bodyPr anchor="b"/>
          <a:lstStyle>
            <a:lvl1pPr>
              <a:defRPr lang="en-US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87" y="1828803"/>
            <a:ext cx="9746088" cy="4351337"/>
          </a:xfrm>
          <a:prstGeom prst="rect">
            <a:avLst/>
          </a:prstGeom>
        </p:spPr>
        <p:txBody>
          <a:bodyPr>
            <a:normAutofit/>
          </a:bodyPr>
          <a:lstStyle>
            <a:lvl1pPr marL="269868" indent="-269868">
              <a:lnSpc>
                <a:spcPct val="120000"/>
              </a:lnSpc>
              <a:buFont typeface="微软雅黑" panose="020B0503020204020204" pitchFamily="34" charset="-122"/>
              <a:buChar char="▪"/>
              <a:defRPr sz="3600"/>
            </a:lvl1pPr>
            <a:lvl2pPr marL="541325" indent="-266693">
              <a:lnSpc>
                <a:spcPct val="120000"/>
              </a:lnSpc>
              <a:buFont typeface="微软雅黑" panose="020B0503020204020204" pitchFamily="34" charset="-122"/>
              <a:buChar char="▫"/>
              <a:defRPr sz="3200"/>
            </a:lvl2pPr>
            <a:lvl3pPr marL="804843" indent="-257168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3pPr>
            <a:lvl4pPr marL="1074712" indent="-252407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4pPr>
            <a:lvl5pPr marL="1346166" indent="-249232">
              <a:lnSpc>
                <a:spcPct val="120000"/>
              </a:lnSpc>
              <a:buFont typeface="微软雅黑" panose="020B0503020204020204" pitchFamily="34" charset="-122"/>
              <a:buChar char="◦"/>
              <a:defRPr sz="28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503152"/>
            <a:ext cx="207035" cy="11881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14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23292"/>
            <a:ext cx="12192000" cy="834708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171" y="6023299"/>
            <a:ext cx="9982200" cy="83470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602329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2840" y="6172204"/>
            <a:ext cx="914400" cy="5937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5" y="998539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9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4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51" r:id="rId2"/>
    <p:sldLayoutId id="2147483842" r:id="rId3"/>
    <p:sldLayoutId id="2147483850" r:id="rId4"/>
    <p:sldLayoutId id="2147483843" r:id="rId5"/>
    <p:sldLayoutId id="2147483847" r:id="rId6"/>
    <p:sldLayoutId id="2147483849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 spc="-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75" indent="-182875" algn="l" defTabSz="914377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1" baseline="0">
          <a:solidFill>
            <a:schemeClr val="tx1"/>
          </a:solidFill>
          <a:latin typeface="+mn-lt"/>
          <a:ea typeface="+mn-ea"/>
          <a:cs typeface="+mn-cs"/>
        </a:defRPr>
      </a:lvl1pPr>
      <a:lvl2pPr marL="457189" indent="-182875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02" indent="-182875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15" indent="-182875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28" indent="-182875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599960" indent="-228594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899953" indent="-228594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199945" indent="-228594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499938" indent="-228594" algn="l" defTabSz="914377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点击此处编辑主标题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编辑副标题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01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讨论第一个议程</a:t>
            </a:r>
            <a:endParaRPr lang="en-US" altLang="zh-CN" dirty="0" smtClean="0"/>
          </a:p>
          <a:p>
            <a:r>
              <a:rPr lang="zh-CN" altLang="en-US" dirty="0" smtClean="0"/>
              <a:t>这里是第二个议程</a:t>
            </a:r>
            <a:endParaRPr lang="en-US" altLang="zh-CN" dirty="0" smtClean="0"/>
          </a:p>
          <a:p>
            <a:r>
              <a:rPr lang="zh-CN" altLang="en-US" dirty="0" smtClean="0"/>
              <a:t>第三</a:t>
            </a:r>
            <a:endParaRPr lang="en-US" altLang="zh-CN" dirty="0" smtClean="0"/>
          </a:p>
          <a:p>
            <a:r>
              <a:rPr lang="zh-CN" altLang="en-US" dirty="0" smtClean="0"/>
              <a:t>更多议程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3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小节副标题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副标题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7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图片标题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-1846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0678" y="124115"/>
            <a:ext cx="153869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229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谢谢</a:t>
            </a:r>
            <a:r>
              <a:rPr lang="en-US" altLang="zh-CN" smtClean="0"/>
              <a:t>	</a:t>
            </a:r>
            <a:r>
              <a:rPr lang="zh-CN" altLang="en-US" smtClean="0"/>
              <a:t>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12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自定义 1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微软雅黑 bold"/>
        <a:ea typeface="微软雅黑 bold"/>
        <a:cs typeface=""/>
      </a:majorFont>
      <a:minorFont>
        <a:latin typeface="微软雅黑"/>
        <a:ea typeface="微软雅黑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TM03457515[[fn=视图]]</Template>
  <TotalTime>513</TotalTime>
  <Words>42</Words>
  <Application>Microsoft Office PowerPoint</Application>
  <PresentationFormat>宽屏</PresentationFormat>
  <Paragraphs>23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微软雅黑</vt:lpstr>
      <vt:lpstr>微软雅黑 bold</vt:lpstr>
      <vt:lpstr>Arial</vt:lpstr>
      <vt:lpstr>Wingdings</vt:lpstr>
      <vt:lpstr>Wingdings 2</vt:lpstr>
      <vt:lpstr>View</vt:lpstr>
      <vt:lpstr>点击此处编辑主标题</vt:lpstr>
      <vt:lpstr>目录</vt:lpstr>
      <vt:lpstr>小节标题</vt:lpstr>
      <vt:lpstr>标题</vt:lpstr>
      <vt:lpstr>图片标题</vt:lpstr>
      <vt:lpstr>谢谢 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教务处PPT模板002</dc:title>
  <dc:creator>现代教育技术中心</dc:creator>
  <cp:lastModifiedBy>现代教育技术中心</cp:lastModifiedBy>
  <cp:revision>1</cp:revision>
  <dcterms:modified xsi:type="dcterms:W3CDTF">2019-09-17T09:17:17Z</dcterms:modified>
</cp:coreProperties>
</file>