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75435" autoAdjust="0"/>
  </p:normalViewPr>
  <p:slideViewPr>
    <p:cSldViewPr snapToGrid="0">
      <p:cViewPr varScale="1">
        <p:scale>
          <a:sx n="61" d="100"/>
          <a:sy n="61" d="100"/>
        </p:scale>
        <p:origin x="4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11F28-7843-4DAE-BE04-8465BE35A47B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50E38-58FC-4378-AB1F-4308A8899B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3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163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949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8562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5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8296D-1E8C-4FA1-8ED8-C999B297FEA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074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</a:t>
            </a:r>
            <a:r>
              <a:rPr lang="zh-CN" altLang="en-US" dirty="0" smtClean="0"/>
              <a:t>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52283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  <a:lvl2pPr marL="342892" indent="0" algn="ctr">
              <a:buNone/>
              <a:defRPr sz="1650"/>
            </a:lvl2pPr>
            <a:lvl3pPr marL="685783" indent="0" algn="ctr">
              <a:buNone/>
              <a:defRPr sz="1650"/>
            </a:lvl3pPr>
            <a:lvl4pPr marL="1028675" indent="0" algn="ctr">
              <a:buNone/>
              <a:defRPr sz="1500"/>
            </a:lvl4pPr>
            <a:lvl5pPr marL="1371566" indent="0" algn="ctr">
              <a:buNone/>
              <a:defRPr sz="1500"/>
            </a:lvl5pPr>
            <a:lvl6pPr marL="1714457" indent="0" algn="ctr">
              <a:buNone/>
              <a:defRPr sz="1500"/>
            </a:lvl6pPr>
            <a:lvl7pPr marL="2057348" indent="0" algn="ctr">
              <a:buNone/>
              <a:defRPr sz="1500"/>
            </a:lvl7pPr>
            <a:lvl8pPr marL="2400240" indent="0" algn="ctr">
              <a:buNone/>
              <a:defRPr sz="1500"/>
            </a:lvl8pPr>
            <a:lvl9pPr marL="2743132" indent="0" algn="ctr">
              <a:buNone/>
              <a:defRPr sz="15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1039542" y="5417975"/>
            <a:ext cx="2146046" cy="285824"/>
            <a:chOff x="8729725" y="4570716"/>
            <a:chExt cx="3587750" cy="477838"/>
          </a:xfrm>
          <a:solidFill>
            <a:schemeClr val="bg2">
              <a:lumMod val="60000"/>
              <a:lumOff val="40000"/>
              <a:alpha val="5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8050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400" y="758952"/>
            <a:ext cx="7222744" cy="11562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400" y="2042160"/>
            <a:ext cx="7222744" cy="4450080"/>
          </a:xfrm>
          <a:prstGeom prst="rect">
            <a:avLst/>
          </a:prstGeom>
        </p:spPr>
        <p:txBody>
          <a:bodyPr anchor="t">
            <a:normAutofit/>
          </a:bodyPr>
          <a:lstStyle>
            <a:lvl1pPr marL="469094" indent="-335747">
              <a:buFont typeface="Wingdings" panose="05000000000000000000" pitchFamily="2" charset="2"/>
              <a:buChar char="n"/>
              <a:defRPr sz="2700">
                <a:solidFill>
                  <a:schemeClr val="tx2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270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540" y="948906"/>
            <a:ext cx="7746160" cy="541227"/>
          </a:xfrm>
          <a:prstGeom prst="rect">
            <a:avLst/>
          </a:prstGeom>
        </p:spPr>
        <p:txBody>
          <a:bodyPr anchor="t"/>
          <a:lstStyle>
            <a:lvl1pPr>
              <a:defRPr lang="en-US" sz="3600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540" y="1691327"/>
            <a:ext cx="7746160" cy="4488814"/>
          </a:xfrm>
          <a:prstGeom prst="rect">
            <a:avLst/>
          </a:prstGeom>
        </p:spPr>
        <p:txBody>
          <a:bodyPr>
            <a:normAutofit/>
          </a:bodyPr>
          <a:lstStyle>
            <a:lvl1pPr marL="202401" indent="-202401">
              <a:lnSpc>
                <a:spcPct val="120000"/>
              </a:lnSpc>
              <a:buFont typeface="微软雅黑" panose="020B0503020204020204" pitchFamily="34" charset="-122"/>
              <a:buChar char="▪"/>
              <a:defRPr sz="2700"/>
            </a:lvl1pPr>
            <a:lvl2pPr marL="405994" indent="-200020">
              <a:lnSpc>
                <a:spcPct val="120000"/>
              </a:lnSpc>
              <a:buFont typeface="微软雅黑" panose="020B0503020204020204" pitchFamily="34" charset="-122"/>
              <a:buChar char="▫"/>
              <a:defRPr sz="2400"/>
            </a:lvl2pPr>
            <a:lvl3pPr marL="603632" indent="-192876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3pPr>
            <a:lvl4pPr marL="806034" indent="-189305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4pPr>
            <a:lvl5pPr marL="1009625" indent="-186924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503154"/>
            <a:ext cx="155276" cy="9869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文本占位符 8"/>
          <p:cNvSpPr>
            <a:spLocks noGrp="1"/>
          </p:cNvSpPr>
          <p:nvPr>
            <p:ph type="body" sz="quarter" idx="13" hasCustomPrompt="1"/>
          </p:nvPr>
        </p:nvSpPr>
        <p:spPr>
          <a:xfrm>
            <a:off x="394496" y="503154"/>
            <a:ext cx="7745624" cy="4048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92847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4540" y="1691327"/>
            <a:ext cx="7746160" cy="4488814"/>
          </a:xfrm>
          <a:prstGeom prst="rect">
            <a:avLst/>
          </a:prstGeom>
        </p:spPr>
        <p:txBody>
          <a:bodyPr>
            <a:normAutofit/>
          </a:bodyPr>
          <a:lstStyle>
            <a:lvl1pPr marL="202401" indent="-202401">
              <a:lnSpc>
                <a:spcPct val="120000"/>
              </a:lnSpc>
              <a:buFont typeface="微软雅黑" panose="020B0503020204020204" pitchFamily="34" charset="-122"/>
              <a:buChar char="▪"/>
              <a:defRPr sz="2700"/>
            </a:lvl1pPr>
            <a:lvl2pPr marL="405994" indent="-200020">
              <a:lnSpc>
                <a:spcPct val="120000"/>
              </a:lnSpc>
              <a:buFont typeface="微软雅黑" panose="020B0503020204020204" pitchFamily="34" charset="-122"/>
              <a:buChar char="▫"/>
              <a:defRPr sz="2400"/>
            </a:lvl2pPr>
            <a:lvl3pPr marL="603632" indent="-192876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3pPr>
            <a:lvl4pPr marL="806034" indent="-189305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4pPr>
            <a:lvl5pPr marL="1009625" indent="-186924">
              <a:lnSpc>
                <a:spcPct val="120000"/>
              </a:lnSpc>
              <a:buFont typeface="微软雅黑" panose="020B0503020204020204" pitchFamily="34" charset="-122"/>
              <a:buChar char="◦"/>
              <a:defRPr sz="2100"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11" name="Rectangle 6"/>
          <p:cNvSpPr/>
          <p:nvPr userDrawn="1"/>
        </p:nvSpPr>
        <p:spPr>
          <a:xfrm>
            <a:off x="1" y="503154"/>
            <a:ext cx="155276" cy="9869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4540" y="948906"/>
            <a:ext cx="7746160" cy="541227"/>
          </a:xfrm>
          <a:prstGeom prst="rect">
            <a:avLst/>
          </a:prstGeom>
        </p:spPr>
        <p:txBody>
          <a:bodyPr anchor="t"/>
          <a:lstStyle>
            <a:lvl1pPr>
              <a:defRPr lang="en-US" sz="3600" dirty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584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0" y="758952"/>
            <a:ext cx="7279894" cy="404164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0" y="4800600"/>
            <a:ext cx="7279894" cy="169164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38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8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72204"/>
            <a:ext cx="9144000" cy="6857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78" y="6172205"/>
            <a:ext cx="7486650" cy="685798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5" name="图片占位符 4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9144000" cy="617220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77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60034" y="1044180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altLang="zh-CN"/>
              <a:t>2017.1.2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021831" y="4092180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6231474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1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8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56" indent="-137156" algn="l" defTabSz="685783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1350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42892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27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54361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60096" indent="-13715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199970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4965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49959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4954" indent="-171446" algn="l" defTabSz="685783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点击此处编辑主标题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编辑副标题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9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目录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讨论第一个议程</a:t>
            </a:r>
            <a:endParaRPr lang="en-US" altLang="zh-CN" smtClean="0"/>
          </a:p>
          <a:p>
            <a:r>
              <a:rPr lang="zh-CN" altLang="en-US" smtClean="0"/>
              <a:t>这里是第二个议程</a:t>
            </a:r>
            <a:endParaRPr lang="en-US" altLang="zh-CN" smtClean="0"/>
          </a:p>
          <a:p>
            <a:r>
              <a:rPr lang="zh-CN" altLang="en-US" smtClean="0"/>
              <a:t>第三</a:t>
            </a:r>
            <a:endParaRPr lang="en-US" altLang="zh-CN" smtClean="0"/>
          </a:p>
          <a:p>
            <a:r>
              <a:rPr lang="zh-CN" altLang="en-US" smtClean="0"/>
              <a:t>更多议程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小节副标题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标题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smtClean="0"/>
              <a:t>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32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图片标题</a:t>
            </a:r>
            <a:endParaRPr lang="zh-CN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2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135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5509" y="950337"/>
            <a:ext cx="115402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135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3"/>
          </p:nvPr>
        </p:nvSpPr>
        <p:spPr>
          <a:xfrm>
            <a:off x="8469630" y="6172205"/>
            <a:ext cx="685800" cy="593725"/>
          </a:xfrm>
        </p:spPr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0541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谢谢</a:t>
            </a:r>
            <a:r>
              <a:rPr lang="en-US" altLang="zh-CN" smtClean="0"/>
              <a:t>	</a:t>
            </a:r>
            <a:r>
              <a:rPr lang="zh-CN" altLang="en-US" smtClean="0"/>
              <a:t>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68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自定义 1">
      <a:dk1>
        <a:srgbClr val="3F3F3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微软雅黑">
      <a:majorFont>
        <a:latin typeface="微软雅黑 bold"/>
        <a:ea typeface="微软雅黑 bold"/>
        <a:cs typeface=""/>
      </a:majorFont>
      <a:minorFont>
        <a:latin typeface="微软雅黑"/>
        <a:ea typeface="微软雅黑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42</Words>
  <Application>Microsoft Office PowerPoint</Application>
  <PresentationFormat>全屏显示(4:3)</PresentationFormat>
  <Paragraphs>23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微软雅黑</vt:lpstr>
      <vt:lpstr>微软雅黑 bold</vt:lpstr>
      <vt:lpstr>Arial</vt:lpstr>
      <vt:lpstr>Wingdings</vt:lpstr>
      <vt:lpstr>Wingdings 2</vt:lpstr>
      <vt:lpstr>View</vt:lpstr>
      <vt:lpstr>点击此处编辑主标题</vt:lpstr>
      <vt:lpstr>目录</vt:lpstr>
      <vt:lpstr>小节标题</vt:lpstr>
      <vt:lpstr>标题</vt:lpstr>
      <vt:lpstr>图片标题</vt:lpstr>
      <vt:lpstr>谢谢 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教务处PPT模板002</dc:title>
  <dc:creator>现代教育技术中心</dc:creator>
  <cp:lastModifiedBy>现代教育技术中心</cp:lastModifiedBy>
  <cp:revision>7</cp:revision>
  <dcterms:created xsi:type="dcterms:W3CDTF">2019-09-17T05:46:24Z</dcterms:created>
  <dcterms:modified xsi:type="dcterms:W3CDTF">2019-09-17T05:58:33Z</dcterms:modified>
</cp:coreProperties>
</file>