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86" r:id="rId3"/>
    <p:sldId id="289" r:id="rId4"/>
    <p:sldId id="288" r:id="rId5"/>
    <p:sldId id="265" r:id="rId6"/>
    <p:sldId id="282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hqi" initials="jhqi" lastIdx="7" clrIdx="0">
    <p:extLst>
      <p:ext uri="{19B8F6BF-5375-455C-9EA6-DF929625EA0E}">
        <p15:presenceInfo xmlns:p15="http://schemas.microsoft.com/office/powerpoint/2012/main" userId="jhq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8" autoAdjust="0"/>
    <p:restoredTop sz="83750" autoAdjust="0"/>
  </p:normalViewPr>
  <p:slideViewPr>
    <p:cSldViewPr snapToGrid="0">
      <p:cViewPr varScale="1">
        <p:scale>
          <a:sx n="135" d="100"/>
          <a:sy n="135" d="100"/>
        </p:scale>
        <p:origin x="1068" y="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81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20EA5F0D-C1DC-412F-A146-DDB3A74B588F}" type="datetimeFigureOut">
              <a:rPr lang="en-US" altLang="zh-CN"/>
              <a:t>4/7/2021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7BAE14B8-3CC9-472D-9BC5-A84D80684DE2}" type="slidenum">
              <a:rPr lang="zh-CN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A8CDE508-72C8-4AB5-AA9C-1584D31690E0}" type="datetimeFigureOut">
              <a:t>2021/4/7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7FB667E1-E601-4AAF-B95C-B25720D70A60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3773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535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366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6111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95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0473" y="1728000"/>
            <a:ext cx="13068237" cy="379494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2" y="0"/>
            <a:ext cx="12188827" cy="172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9" name="矩形 8"/>
          <p:cNvSpPr/>
          <p:nvPr/>
        </p:nvSpPr>
        <p:spPr>
          <a:xfrm>
            <a:off x="3173" y="5130000"/>
            <a:ext cx="12188827" cy="172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96900" y="2941018"/>
            <a:ext cx="10998200" cy="907181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CN" sz="6000" b="1"/>
            </a:lvl1pPr>
          </a:lstStyle>
          <a:p>
            <a:r>
              <a:rPr lang="zh-CN" altLang="en-US" dirty="0"/>
              <a:t>标测试题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96900" y="2105063"/>
            <a:ext cx="10998200" cy="74887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 latinLnBrk="0">
              <a:spcBef>
                <a:spcPts val="0"/>
              </a:spcBef>
              <a:buNone/>
              <a:defRPr lang="zh-CN" sz="2800" cap="all" baseline="0"/>
            </a:lvl1pPr>
            <a:lvl2pPr marL="457200" indent="0" algn="ctr" latinLnBrk="0">
              <a:buNone/>
              <a:defRPr lang="zh-CN" sz="2800"/>
            </a:lvl2pPr>
            <a:lvl3pPr marL="914400" indent="0" algn="ctr" latinLnBrk="0">
              <a:buNone/>
              <a:defRPr lang="zh-CN" sz="2400"/>
            </a:lvl3pPr>
            <a:lvl4pPr marL="1371600" indent="0" algn="ctr" latinLnBrk="0">
              <a:buNone/>
              <a:defRPr lang="zh-CN" sz="2000"/>
            </a:lvl4pPr>
            <a:lvl5pPr marL="1828800" indent="0" algn="ctr" latinLnBrk="0">
              <a:buNone/>
              <a:defRPr lang="zh-CN" sz="2000"/>
            </a:lvl5pPr>
            <a:lvl6pPr marL="2286000" indent="0" algn="ctr" latinLnBrk="0">
              <a:buNone/>
              <a:defRPr lang="zh-CN" sz="2000"/>
            </a:lvl6pPr>
            <a:lvl7pPr marL="2743200" indent="0" algn="ctr" latinLnBrk="0">
              <a:buNone/>
              <a:defRPr lang="zh-CN" sz="2000"/>
            </a:lvl7pPr>
            <a:lvl8pPr marL="3200400" indent="0" algn="ctr" latinLnBrk="0">
              <a:buNone/>
              <a:defRPr lang="zh-CN" sz="2000"/>
            </a:lvl8pPr>
            <a:lvl9pPr marL="3657600" indent="0" algn="ctr" latinLnBrk="0">
              <a:buNone/>
              <a:defRPr lang="zh-CN" sz="2000"/>
            </a:lvl9pPr>
          </a:lstStyle>
          <a:p>
            <a:r>
              <a:rPr lang="zh-CN" altLang="en-US" dirty="0"/>
              <a:t>副标题</a:t>
            </a:r>
            <a:endParaRPr lang="zh-CN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4239684" y="4509069"/>
            <a:ext cx="3712633" cy="269875"/>
          </a:xfrm>
          <a:prstGeom prst="rect">
            <a:avLst/>
          </a:prstGeom>
        </p:spPr>
        <p:txBody>
          <a:bodyPr>
            <a:noAutofit/>
          </a:bodyPr>
          <a:lstStyle>
            <a:lvl1pPr marL="45720" indent="0" algn="ctr">
              <a:buFontTx/>
              <a:buNone/>
              <a:defRPr sz="16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报告人  职务</a:t>
            </a:r>
          </a:p>
        </p:txBody>
      </p:sp>
      <p:grpSp>
        <p:nvGrpSpPr>
          <p:cNvPr id="10" name="组合 9"/>
          <p:cNvGrpSpPr>
            <a:grpSpLocks noChangeAspect="1"/>
          </p:cNvGrpSpPr>
          <p:nvPr userDrawn="1"/>
        </p:nvGrpSpPr>
        <p:grpSpPr>
          <a:xfrm>
            <a:off x="4593827" y="3971919"/>
            <a:ext cx="3004346" cy="400136"/>
            <a:chOff x="8729725" y="4570716"/>
            <a:chExt cx="3587750" cy="477838"/>
          </a:xfrm>
          <a:solidFill>
            <a:schemeClr val="tx1">
              <a:alpha val="50000"/>
            </a:schemeClr>
          </a:solidFill>
        </p:grpSpPr>
        <p:sp>
          <p:nvSpPr>
            <p:cNvPr id="13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912" y="133959"/>
            <a:ext cx="13068237" cy="379494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1178" y="3481299"/>
            <a:ext cx="13068237" cy="379494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2" y="0"/>
            <a:ext cx="12188827" cy="62653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9" name="矩形 8"/>
          <p:cNvSpPr/>
          <p:nvPr/>
        </p:nvSpPr>
        <p:spPr>
          <a:xfrm>
            <a:off x="3173" y="6468532"/>
            <a:ext cx="12188827" cy="389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96899" y="1249635"/>
            <a:ext cx="2445379" cy="4702272"/>
          </a:xfrm>
          <a:prstGeom prst="rect">
            <a:avLst/>
          </a:prstGeom>
        </p:spPr>
        <p:txBody>
          <a:bodyPr anchor="t"/>
          <a:lstStyle>
            <a:lvl1pPr algn="r" latinLnBrk="0">
              <a:defRPr lang="zh-CN" sz="5400" b="1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/>
              <a:t>目录</a:t>
            </a:r>
            <a:endParaRPr 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>
          <a:xfrm>
            <a:off x="3736544" y="1249636"/>
            <a:ext cx="7828393" cy="4702271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3600"/>
            </a:lvl1pPr>
          </a:lstStyle>
          <a:p>
            <a:pPr lvl="0"/>
            <a:r>
              <a:rPr lang="zh-CN" altLang="en-US" dirty="0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3983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375336"/>
            <a:ext cx="12192000" cy="61073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98507" y="797052"/>
            <a:ext cx="8994987" cy="23591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latinLnBrk="0">
              <a:defRPr lang="zh-CN" sz="5400" b="1"/>
            </a:lvl1pPr>
          </a:lstStyle>
          <a:p>
            <a:r>
              <a:rPr lang="zh-CN" altLang="en-US" dirty="0"/>
              <a:t>小节标题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598507" y="3238500"/>
            <a:ext cx="8994987" cy="841248"/>
          </a:xfrm>
          <a:prstGeom prst="rect">
            <a:avLst/>
          </a:prstGeom>
        </p:spPr>
        <p:txBody>
          <a:bodyPr anchor="t"/>
          <a:lstStyle>
            <a:lvl1pPr marL="0" indent="0" algn="l" latinLnBrk="0">
              <a:spcBef>
                <a:spcPts val="0"/>
              </a:spcBef>
              <a:buNone/>
              <a:defRPr lang="zh-CN" sz="2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副标题</a:t>
            </a:r>
          </a:p>
        </p:txBody>
      </p:sp>
      <p:grpSp>
        <p:nvGrpSpPr>
          <p:cNvPr id="6" name="组合 5"/>
          <p:cNvGrpSpPr>
            <a:grpSpLocks noChangeAspect="1"/>
          </p:cNvGrpSpPr>
          <p:nvPr userDrawn="1"/>
        </p:nvGrpSpPr>
        <p:grpSpPr>
          <a:xfrm>
            <a:off x="10261176" y="6553202"/>
            <a:ext cx="1768391" cy="235523"/>
            <a:chOff x="8729725" y="4570716"/>
            <a:chExt cx="3587750" cy="477838"/>
          </a:xfrm>
          <a:solidFill>
            <a:schemeClr val="tx1">
              <a:alpha val="70000"/>
            </a:schemeClr>
          </a:solidFill>
        </p:grpSpPr>
        <p:sp>
          <p:nvSpPr>
            <p:cNvPr id="9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8500" y="467360"/>
            <a:ext cx="10795000" cy="898144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8500" y="1626669"/>
            <a:ext cx="10795000" cy="4402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98501" y="1626669"/>
            <a:ext cx="5087619" cy="4399227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05880" y="1626669"/>
            <a:ext cx="5087619" cy="4399227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zh-CN" dirty="0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98500" y="467360"/>
            <a:ext cx="10795000" cy="898144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8501" y="1608864"/>
            <a:ext cx="5087619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405880" y="1608864"/>
            <a:ext cx="5087619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内容占位符 2"/>
          <p:cNvSpPr>
            <a:spLocks noGrp="1"/>
          </p:cNvSpPr>
          <p:nvPr>
            <p:ph sz="half" idx="10"/>
          </p:nvPr>
        </p:nvSpPr>
        <p:spPr>
          <a:xfrm>
            <a:off x="698501" y="2232732"/>
            <a:ext cx="5087619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dirty="0" smtClean="0"/>
            </a:lvl1pPr>
            <a:lvl2pPr latinLnBrk="0">
              <a:defRPr lang="zh-CN" altLang="en-US" dirty="0" smtClean="0"/>
            </a:lvl2pPr>
            <a:lvl3pPr latinLnBrk="0">
              <a:defRPr lang="zh-CN" altLang="en-US" dirty="0" smtClean="0"/>
            </a:lvl3pPr>
            <a:lvl4pPr latinLnBrk="0">
              <a:defRPr lang="zh-CN" altLang="en-US" dirty="0" smtClean="0"/>
            </a:lvl4pPr>
            <a:lvl5pPr latinLnBrk="0">
              <a:defRPr lang="zh-CN" dirty="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zh-CN" dirty="0"/>
          </a:p>
        </p:txBody>
      </p:sp>
      <p:sp>
        <p:nvSpPr>
          <p:cNvPr id="12" name="内容占位符 3"/>
          <p:cNvSpPr>
            <a:spLocks noGrp="1"/>
          </p:cNvSpPr>
          <p:nvPr>
            <p:ph sz="half" idx="2"/>
          </p:nvPr>
        </p:nvSpPr>
        <p:spPr>
          <a:xfrm>
            <a:off x="6405880" y="2232732"/>
            <a:ext cx="5087619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dirty="0" smtClean="0"/>
            </a:lvl1pPr>
            <a:lvl2pPr latinLnBrk="0">
              <a:defRPr lang="zh-CN" altLang="en-US" dirty="0" smtClean="0"/>
            </a:lvl2pPr>
            <a:lvl3pPr latinLnBrk="0">
              <a:defRPr lang="zh-CN" altLang="en-US" dirty="0" smtClean="0"/>
            </a:lvl3pPr>
            <a:lvl4pPr latinLnBrk="0">
              <a:defRPr lang="zh-CN" altLang="en-US" dirty="0" smtClean="0"/>
            </a:lvl4pPr>
            <a:lvl5pPr latinLnBrk="0">
              <a:defRPr lang="zh-CN" dirty="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zh-CN" dirty="0"/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698500" y="467360"/>
            <a:ext cx="10795000" cy="898144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1"/>
          </p:nvPr>
        </p:nvSpPr>
        <p:spPr>
          <a:xfrm>
            <a:off x="698500" y="4483100"/>
            <a:ext cx="5088467" cy="165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9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6405880" y="4483100"/>
            <a:ext cx="5088467" cy="165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57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3400" b="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3400" b="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01752" y="502920"/>
            <a:ext cx="6702552" cy="5843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 latinLnBrk="0">
              <a:buNone/>
              <a:defRPr lang="zh-CN" sz="32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467476"/>
            <a:ext cx="12188827" cy="3905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0" y="833120"/>
            <a:ext cx="222251" cy="4917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/>
          </a:p>
        </p:txBody>
      </p:sp>
      <p:grpSp>
        <p:nvGrpSpPr>
          <p:cNvPr id="5" name="组合 4"/>
          <p:cNvGrpSpPr>
            <a:grpSpLocks noChangeAspect="1"/>
          </p:cNvGrpSpPr>
          <p:nvPr userDrawn="1"/>
        </p:nvGrpSpPr>
        <p:grpSpPr>
          <a:xfrm>
            <a:off x="10261176" y="6553202"/>
            <a:ext cx="1768391" cy="235523"/>
            <a:chOff x="8729725" y="4570716"/>
            <a:chExt cx="3587750" cy="477838"/>
          </a:xfrm>
          <a:solidFill>
            <a:schemeClr val="tx1">
              <a:alpha val="70000"/>
            </a:schemeClr>
          </a:solidFill>
        </p:grpSpPr>
        <p:sp>
          <p:nvSpPr>
            <p:cNvPr id="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0" r:id="rId5"/>
    <p:sldLayoutId id="2147483653" r:id="rId6"/>
    <p:sldLayoutId id="2147483663" r:id="rId7"/>
    <p:sldLayoutId id="2147483656" r:id="rId8"/>
    <p:sldLayoutId id="2147483657" r:id="rId9"/>
  </p:sldLayoutIdLs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CN" sz="3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lang="zh-CN" sz="20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lang="zh-CN" sz="18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CN" sz="16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CN" sz="1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CN" sz="1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 userDrawn="1">
          <p15:clr>
            <a:srgbClr val="F26B43"/>
          </p15:clr>
        </p15:guide>
        <p15:guide id="2" pos="40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单击此处输入标题</a:t>
            </a: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标题第一行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/>
              <a:t>报告人 姓名</a:t>
            </a:r>
          </a:p>
        </p:txBody>
      </p:sp>
    </p:spTree>
    <p:extLst>
      <p:ext uri="{BB962C8B-B14F-4D97-AF65-F5344CB8AC3E}">
        <p14:creationId xmlns:p14="http://schemas.microsoft.com/office/powerpoint/2010/main" val="100058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议程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/>
              <a:t>测试一</a:t>
            </a:r>
            <a:endParaRPr lang="en-US" altLang="zh-CN" dirty="0"/>
          </a:p>
          <a:p>
            <a:r>
              <a:rPr lang="zh-CN" altLang="en-US" dirty="0"/>
              <a:t>测试二</a:t>
            </a:r>
            <a:endParaRPr lang="en-US" altLang="zh-CN" dirty="0"/>
          </a:p>
          <a:p>
            <a:r>
              <a:rPr lang="zh-CN" altLang="en-US" dirty="0"/>
              <a:t>讨论议程三</a:t>
            </a:r>
          </a:p>
        </p:txBody>
      </p:sp>
    </p:spTree>
    <p:extLst>
      <p:ext uri="{BB962C8B-B14F-4D97-AF65-F5344CB8AC3E}">
        <p14:creationId xmlns:p14="http://schemas.microsoft.com/office/powerpoint/2010/main" val="199042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小节标题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14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012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感谢观看</a:t>
            </a: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创寰宇学府 育天下英才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/>
              <a:t>报告人 姓名</a:t>
            </a:r>
          </a:p>
        </p:txBody>
      </p:sp>
    </p:spTree>
    <p:extLst>
      <p:ext uri="{BB962C8B-B14F-4D97-AF65-F5344CB8AC3E}">
        <p14:creationId xmlns:p14="http://schemas.microsoft.com/office/powerpoint/2010/main" val="2374799763"/>
      </p:ext>
    </p:extLst>
  </p:cSld>
  <p:clrMapOvr>
    <a:masterClrMapping/>
  </p:clrMapOvr>
</p:sld>
</file>

<file path=ppt/theme/theme1.xml><?xml version="1.0" encoding="utf-8"?>
<a:theme xmlns:a="http://schemas.openxmlformats.org/drawingml/2006/main" name="teach03 16x9">
  <a:themeElements>
    <a:clrScheme name="自定义 16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2A78A8"/>
      </a:accent1>
      <a:accent2>
        <a:srgbClr val="559937"/>
      </a:accent2>
      <a:accent3>
        <a:srgbClr val="EBCA21"/>
      </a:accent3>
      <a:accent4>
        <a:srgbClr val="EB8D21"/>
      </a:accent4>
      <a:accent5>
        <a:srgbClr val="EB5638"/>
      </a:accent5>
      <a:accent6>
        <a:srgbClr val="3AAFB2"/>
      </a:accent6>
      <a:hlink>
        <a:srgbClr val="3A9CDB"/>
      </a:hlink>
      <a:folHlink>
        <a:srgbClr val="6E54AE"/>
      </a:folHlink>
    </a:clrScheme>
    <a:fontScheme name="自定义 3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505542-BCEF-47F2-90D3-D407C4B4B1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34</Words>
  <Application>Microsoft Office PowerPoint</Application>
  <PresentationFormat>宽屏</PresentationFormat>
  <Paragraphs>16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Microsoft YaHei</vt:lpstr>
      <vt:lpstr>Microsoft YaHei</vt:lpstr>
      <vt:lpstr>Arial</vt:lpstr>
      <vt:lpstr>Calibri</vt:lpstr>
      <vt:lpstr>teach03 16x9</vt:lpstr>
      <vt:lpstr>单击此处输入标题</vt:lpstr>
      <vt:lpstr>议程</vt:lpstr>
      <vt:lpstr>小节标题</vt:lpstr>
      <vt:lpstr>PowerPoint 演示文稿</vt:lpstr>
      <vt:lpstr>PowerPoint 演示文稿</vt:lpstr>
      <vt:lpstr>感谢观看</vt:lpstr>
    </vt:vector>
  </TitlesOfParts>
  <Company>cmet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教务处PPT模板003</dc:title>
  <dc:creator>现代教育技术中心</dc:creator>
  <cp:keywords/>
  <cp:lastModifiedBy>中国科学技术大学 现代教育技术中心</cp:lastModifiedBy>
  <cp:revision>184</cp:revision>
  <dcterms:created xsi:type="dcterms:W3CDTF">2019-09-05T12:12:14Z</dcterms:created>
  <dcterms:modified xsi:type="dcterms:W3CDTF">2021-04-07T01:11:46Z</dcterms:modified>
  <cp:version/>
</cp:coreProperties>
</file>