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73" autoAdjust="0"/>
    <p:restoredTop sz="94674" autoAdjust="0"/>
  </p:normalViewPr>
  <p:slideViewPr>
    <p:cSldViewPr snapToGrid="0">
      <p:cViewPr varScale="1">
        <p:scale>
          <a:sx n="154" d="100"/>
          <a:sy n="154" d="100"/>
        </p:scale>
        <p:origin x="184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F7D03-1CD9-4000-824D-D5C0D0F3B1FD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1915-D96C-4DEC-9726-F56FA0860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63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58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569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115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365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80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5" r="9845"/>
          <a:stretch/>
        </p:blipFill>
        <p:spPr>
          <a:xfrm>
            <a:off x="-240355" y="1728001"/>
            <a:ext cx="9801178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" y="0"/>
            <a:ext cx="9141620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>
            <a:off x="2380" y="5130000"/>
            <a:ext cx="9141620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47675" y="2992620"/>
            <a:ext cx="8248650" cy="852957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CN" sz="5400" b="1"/>
            </a:lvl1pPr>
          </a:lstStyle>
          <a:p>
            <a:r>
              <a:rPr lang="zh-CN" altLang="en-US" dirty="0" smtClean="0"/>
              <a:t>标题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447675" y="2156665"/>
            <a:ext cx="8248650" cy="74887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800" cap="all" baseline="0"/>
            </a:lvl1pPr>
            <a:lvl2pPr marL="342900" indent="0" algn="ctr" latinLnBrk="0">
              <a:buNone/>
              <a:defRPr lang="zh-CN" sz="2100"/>
            </a:lvl2pPr>
            <a:lvl3pPr marL="685800" indent="0" algn="ctr" latinLnBrk="0">
              <a:buNone/>
              <a:defRPr lang="zh-CN" sz="1800"/>
            </a:lvl3pPr>
            <a:lvl4pPr marL="1028700" indent="0" algn="ctr" latinLnBrk="0">
              <a:buNone/>
              <a:defRPr lang="zh-CN" sz="1500"/>
            </a:lvl4pPr>
            <a:lvl5pPr marL="1371600" indent="0" algn="ctr" latinLnBrk="0">
              <a:buNone/>
              <a:defRPr lang="zh-CN" sz="1500"/>
            </a:lvl5pPr>
            <a:lvl6pPr marL="1714500" indent="0" algn="ctr" latinLnBrk="0">
              <a:buNone/>
              <a:defRPr lang="zh-CN" sz="1500"/>
            </a:lvl6pPr>
            <a:lvl7pPr marL="2057400" indent="0" algn="ctr" latinLnBrk="0">
              <a:buNone/>
              <a:defRPr lang="zh-CN" sz="1500"/>
            </a:lvl7pPr>
            <a:lvl8pPr marL="2400300" indent="0" algn="ctr" latinLnBrk="0">
              <a:buNone/>
              <a:defRPr lang="zh-CN" sz="1500"/>
            </a:lvl8pPr>
            <a:lvl9pPr marL="2743200" indent="0" algn="ctr" latinLnBrk="0">
              <a:buNone/>
              <a:defRPr lang="zh-CN" sz="1500"/>
            </a:lvl9pPr>
          </a:lstStyle>
          <a:p>
            <a:r>
              <a:rPr lang="zh-CN" altLang="en-US" dirty="0" smtClean="0"/>
              <a:t>副标题</a:t>
            </a:r>
            <a:endParaRPr lang="zh-CN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79763" y="4489104"/>
            <a:ext cx="2784475" cy="269875"/>
          </a:xfrm>
          <a:prstGeom prst="rect">
            <a:avLst/>
          </a:prstGeom>
        </p:spPr>
        <p:txBody>
          <a:bodyPr>
            <a:normAutofit/>
          </a:bodyPr>
          <a:lstStyle>
            <a:lvl1pPr marL="34290" indent="0" algn="ctr">
              <a:buFontTx/>
              <a:buNone/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报告人  职务</a:t>
            </a:r>
            <a:endParaRPr lang="zh-CN" altLang="en-US" dirty="0"/>
          </a:p>
        </p:txBody>
      </p:sp>
      <p:grpSp>
        <p:nvGrpSpPr>
          <p:cNvPr id="35" name="组合 34"/>
          <p:cNvGrpSpPr>
            <a:grpSpLocks noChangeAspect="1"/>
          </p:cNvGrpSpPr>
          <p:nvPr userDrawn="1"/>
        </p:nvGrpSpPr>
        <p:grpSpPr>
          <a:xfrm>
            <a:off x="3473611" y="3976163"/>
            <a:ext cx="2196779" cy="370854"/>
            <a:chOff x="8729725" y="4570716"/>
            <a:chExt cx="2830513" cy="477838"/>
          </a:xfrm>
          <a:solidFill>
            <a:schemeClr val="tx2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5507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5" r="9845"/>
          <a:stretch/>
        </p:blipFill>
        <p:spPr>
          <a:xfrm>
            <a:off x="-297684" y="133960"/>
            <a:ext cx="9801178" cy="379494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9" r="12500"/>
          <a:stretch/>
        </p:blipFill>
        <p:spPr>
          <a:xfrm>
            <a:off x="-659559" y="3481300"/>
            <a:ext cx="9801178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" y="1"/>
            <a:ext cx="9141620" cy="6265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>
            <a:off x="2380" y="6468533"/>
            <a:ext cx="9141620" cy="389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47675" y="1249635"/>
            <a:ext cx="1834034" cy="4702272"/>
          </a:xfrm>
          <a:prstGeom prst="rect">
            <a:avLst/>
          </a:prstGeom>
        </p:spPr>
        <p:txBody>
          <a:bodyPr anchor="t"/>
          <a:lstStyle>
            <a:lvl1pPr algn="r" latinLnBrk="0">
              <a:defRPr lang="zh-CN" sz="405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2802408" y="1249637"/>
            <a:ext cx="5871295" cy="4702271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3200"/>
            </a:lvl1pPr>
          </a:lstStyle>
          <a:p>
            <a:pPr lvl="0"/>
            <a:r>
              <a:rPr lang="zh-CN" altLang="en-US" dirty="0" smtClean="0"/>
              <a:t>编辑母版文本样式</a:t>
            </a:r>
            <a:r>
              <a:rPr lang="en-US" altLang="zh-CN" dirty="0" smtClean="0"/>
              <a:t>s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584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75336"/>
            <a:ext cx="9144000" cy="6107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81" y="797052"/>
            <a:ext cx="6746240" cy="23591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latinLnBrk="0">
              <a:defRPr lang="zh-CN" sz="4800" b="1"/>
            </a:lvl1pPr>
          </a:lstStyle>
          <a:p>
            <a:r>
              <a:rPr lang="zh-CN" altLang="en-US" dirty="0" smtClean="0"/>
              <a:t>小节标题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198881" y="3238500"/>
            <a:ext cx="6746240" cy="841248"/>
          </a:xfrm>
          <a:prstGeom prst="rect">
            <a:avLst/>
          </a:prstGeom>
        </p:spPr>
        <p:txBody>
          <a:bodyPr anchor="t"/>
          <a:lstStyle>
            <a:lvl1pPr marL="0" indent="0" algn="l" latinLnBrk="0">
              <a:spcBef>
                <a:spcPts val="0"/>
              </a:spcBef>
              <a:buNone/>
              <a:defRPr lang="zh-CN" sz="24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latinLnBrk="0">
              <a:buNone/>
              <a:defRPr lang="zh-CN"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latinLnBrk="0">
              <a:buNone/>
              <a:defRPr lang="zh-CN"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副标题</a:t>
            </a:r>
          </a:p>
        </p:txBody>
      </p:sp>
      <p:grpSp>
        <p:nvGrpSpPr>
          <p:cNvPr id="28" name="组合 27"/>
          <p:cNvGrpSpPr>
            <a:grpSpLocks noChangeAspect="1"/>
          </p:cNvGrpSpPr>
          <p:nvPr userDrawn="1"/>
        </p:nvGrpSpPr>
        <p:grpSpPr>
          <a:xfrm>
            <a:off x="7683499" y="6551925"/>
            <a:ext cx="1304692" cy="220254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2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26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3875" y="1617044"/>
            <a:ext cx="8096250" cy="441253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4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3876" y="1617045"/>
            <a:ext cx="3815714" cy="44088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8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4411" y="1617045"/>
            <a:ext cx="3815714" cy="44088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8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3834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876" y="1608864"/>
            <a:ext cx="3815714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342900" indent="0" latinLnBrk="0">
              <a:buNone/>
              <a:defRPr lang="zh-CN" sz="1500" b="1"/>
            </a:lvl2pPr>
            <a:lvl3pPr marL="685800" indent="0" latinLnBrk="0">
              <a:buNone/>
              <a:defRPr lang="zh-CN" sz="1350" b="1"/>
            </a:lvl3pPr>
            <a:lvl4pPr marL="1028700" indent="0" latinLnBrk="0">
              <a:buNone/>
              <a:defRPr lang="zh-CN" sz="1200" b="1"/>
            </a:lvl4pPr>
            <a:lvl5pPr marL="1371600" indent="0" latinLnBrk="0">
              <a:buNone/>
              <a:defRPr lang="zh-CN" sz="1200" b="1"/>
            </a:lvl5pPr>
            <a:lvl6pPr marL="1714500" indent="0" latinLnBrk="0">
              <a:buNone/>
              <a:defRPr lang="zh-CN" sz="1200" b="1"/>
            </a:lvl6pPr>
            <a:lvl7pPr marL="2057400" indent="0" latinLnBrk="0">
              <a:buNone/>
              <a:defRPr lang="zh-CN" sz="1200" b="1"/>
            </a:lvl7pPr>
            <a:lvl8pPr marL="2400300" indent="0" latinLnBrk="0">
              <a:buNone/>
              <a:defRPr lang="zh-CN" sz="1200" b="1"/>
            </a:lvl8pPr>
            <a:lvl9pPr marL="2743200" indent="0" latinLnBrk="0">
              <a:buNone/>
              <a:defRPr lang="zh-CN"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04411" y="1608864"/>
            <a:ext cx="3815714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342900" indent="0" latinLnBrk="0">
              <a:buNone/>
              <a:defRPr lang="zh-CN" sz="1500" b="1"/>
            </a:lvl2pPr>
            <a:lvl3pPr marL="685800" indent="0" latinLnBrk="0">
              <a:buNone/>
              <a:defRPr lang="zh-CN" sz="1350" b="1"/>
            </a:lvl3pPr>
            <a:lvl4pPr marL="1028700" indent="0" latinLnBrk="0">
              <a:buNone/>
              <a:defRPr lang="zh-CN" sz="1200" b="1"/>
            </a:lvl4pPr>
            <a:lvl5pPr marL="1371600" indent="0" latinLnBrk="0">
              <a:buNone/>
              <a:defRPr lang="zh-CN" sz="1200" b="1"/>
            </a:lvl5pPr>
            <a:lvl6pPr marL="1714500" indent="0" latinLnBrk="0">
              <a:buNone/>
              <a:defRPr lang="zh-CN" sz="1200" b="1"/>
            </a:lvl6pPr>
            <a:lvl7pPr marL="2057400" indent="0" latinLnBrk="0">
              <a:buNone/>
              <a:defRPr lang="zh-CN" sz="1200" b="1"/>
            </a:lvl7pPr>
            <a:lvl8pPr marL="2400300" indent="0" latinLnBrk="0">
              <a:buNone/>
              <a:defRPr lang="zh-CN" sz="1200" b="1"/>
            </a:lvl8pPr>
            <a:lvl9pPr marL="2743200" indent="0" latinLnBrk="0">
              <a:buNone/>
              <a:defRPr lang="zh-CN"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sz="half" idx="10"/>
          </p:nvPr>
        </p:nvSpPr>
        <p:spPr>
          <a:xfrm>
            <a:off x="523876" y="2232732"/>
            <a:ext cx="3815714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sz="2000" dirty="0" smtClean="0"/>
            </a:lvl1pPr>
            <a:lvl2pPr latinLnBrk="0">
              <a:defRPr lang="zh-CN" altLang="en-US" sz="1800" dirty="0" smtClean="0"/>
            </a:lvl2pPr>
            <a:lvl3pPr latinLnBrk="0">
              <a:defRPr lang="zh-CN" altLang="en-US" sz="1800" dirty="0" smtClean="0"/>
            </a:lvl3pPr>
            <a:lvl4pPr latinLnBrk="0">
              <a:defRPr lang="zh-CN" altLang="en-US" sz="1400" dirty="0" smtClean="0"/>
            </a:lvl4pPr>
            <a:lvl5pPr latinLnBrk="0">
              <a:defRPr lang="zh-CN" sz="1400" dirty="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2"/>
          </p:nvPr>
        </p:nvSpPr>
        <p:spPr>
          <a:xfrm>
            <a:off x="4804411" y="2232732"/>
            <a:ext cx="3815714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sz="2000" dirty="0" smtClean="0"/>
            </a:lvl1pPr>
            <a:lvl2pPr latinLnBrk="0">
              <a:defRPr lang="zh-CN" altLang="en-US" sz="1800" dirty="0" smtClean="0"/>
            </a:lvl2pPr>
            <a:lvl3pPr latinLnBrk="0">
              <a:defRPr lang="zh-CN" altLang="en-US" sz="1800" dirty="0" smtClean="0"/>
            </a:lvl3pPr>
            <a:lvl4pPr latinLnBrk="0">
              <a:defRPr lang="zh-CN" altLang="en-US" sz="1400" dirty="0" smtClean="0"/>
            </a:lvl4pPr>
            <a:lvl5pPr latinLnBrk="0">
              <a:defRPr lang="zh-CN" sz="1400" dirty="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1"/>
          </p:nvPr>
        </p:nvSpPr>
        <p:spPr>
          <a:xfrm>
            <a:off x="523876" y="4483100"/>
            <a:ext cx="3816350" cy="16510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9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4804411" y="4483100"/>
            <a:ext cx="3816350" cy="16510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11994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38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255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20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zh-CN" sz="1600"/>
            </a:lvl1pPr>
            <a:lvl2pPr marL="342900" indent="0" latinLnBrk="0">
              <a:buNone/>
              <a:defRPr lang="zh-CN" sz="900"/>
            </a:lvl2pPr>
            <a:lvl3pPr marL="685800" indent="0" latinLnBrk="0">
              <a:buNone/>
              <a:defRPr lang="zh-CN" sz="750"/>
            </a:lvl3pPr>
            <a:lvl4pPr marL="1028700" indent="0" latinLnBrk="0">
              <a:buNone/>
              <a:defRPr lang="zh-CN" sz="675"/>
            </a:lvl4pPr>
            <a:lvl5pPr marL="1371600" indent="0" latinLnBrk="0">
              <a:buNone/>
              <a:defRPr lang="zh-CN" sz="675"/>
            </a:lvl5pPr>
            <a:lvl6pPr marL="1714500" indent="0" latinLnBrk="0">
              <a:buNone/>
              <a:defRPr lang="zh-CN" sz="675"/>
            </a:lvl6pPr>
            <a:lvl7pPr marL="2057400" indent="0" latinLnBrk="0">
              <a:buNone/>
              <a:defRPr lang="zh-CN" sz="675"/>
            </a:lvl7pPr>
            <a:lvl8pPr marL="2400300" indent="0" latinLnBrk="0">
              <a:buNone/>
              <a:defRPr lang="zh-CN" sz="675"/>
            </a:lvl8pPr>
            <a:lvl9pPr marL="2743200" indent="0" latinLnBrk="0">
              <a:buNone/>
              <a:defRPr lang="zh-CN" sz="675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3473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255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6314" y="502920"/>
            <a:ext cx="5026914" cy="5843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 latinLnBrk="0">
              <a:buNone/>
              <a:defRPr lang="zh-CN" sz="2400">
                <a:solidFill>
                  <a:schemeClr val="bg1"/>
                </a:solidFill>
              </a:defRPr>
            </a:lvl1pPr>
            <a:lvl2pPr marL="342900" indent="0" latinLnBrk="0">
              <a:buNone/>
              <a:defRPr lang="zh-CN" sz="2100"/>
            </a:lvl2pPr>
            <a:lvl3pPr marL="685800" indent="0" latinLnBrk="0">
              <a:buNone/>
              <a:defRPr lang="zh-CN" sz="1800"/>
            </a:lvl3pPr>
            <a:lvl4pPr marL="1028700" indent="0" latinLnBrk="0">
              <a:buNone/>
              <a:defRPr lang="zh-CN" sz="1500"/>
            </a:lvl4pPr>
            <a:lvl5pPr marL="1371600" indent="0" latinLnBrk="0">
              <a:buNone/>
              <a:defRPr lang="zh-CN" sz="1500"/>
            </a:lvl5pPr>
            <a:lvl6pPr marL="1714500" indent="0" latinLnBrk="0">
              <a:buNone/>
              <a:defRPr lang="zh-CN" sz="1500"/>
            </a:lvl6pPr>
            <a:lvl7pPr marL="2057400" indent="0" latinLnBrk="0">
              <a:buNone/>
              <a:defRPr lang="zh-CN" sz="1500"/>
            </a:lvl7pPr>
            <a:lvl8pPr marL="2400300" indent="0" latinLnBrk="0">
              <a:buNone/>
              <a:defRPr lang="zh-CN" sz="1500"/>
            </a:lvl8pPr>
            <a:lvl9pPr marL="2743200" indent="0" latinLnBrk="0">
              <a:buNone/>
              <a:defRPr lang="zh-CN" sz="15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zh-CN" sz="1600"/>
            </a:lvl1pPr>
            <a:lvl2pPr marL="342900" indent="0" latinLnBrk="0">
              <a:buNone/>
              <a:defRPr lang="zh-CN" sz="900"/>
            </a:lvl2pPr>
            <a:lvl3pPr marL="685800" indent="0" latinLnBrk="0">
              <a:buNone/>
              <a:defRPr lang="zh-CN" sz="750"/>
            </a:lvl3pPr>
            <a:lvl4pPr marL="1028700" indent="0" latinLnBrk="0">
              <a:buNone/>
              <a:defRPr lang="zh-CN" sz="675"/>
            </a:lvl4pPr>
            <a:lvl5pPr marL="1371600" indent="0" latinLnBrk="0">
              <a:buNone/>
              <a:defRPr lang="zh-CN" sz="675"/>
            </a:lvl5pPr>
            <a:lvl6pPr marL="1714500" indent="0" latinLnBrk="0">
              <a:buNone/>
              <a:defRPr lang="zh-CN" sz="675"/>
            </a:lvl6pPr>
            <a:lvl7pPr marL="2057400" indent="0" latinLnBrk="0">
              <a:buNone/>
              <a:defRPr lang="zh-CN" sz="675"/>
            </a:lvl7pPr>
            <a:lvl8pPr marL="2400300" indent="0" latinLnBrk="0">
              <a:buNone/>
              <a:defRPr lang="zh-CN" sz="675"/>
            </a:lvl8pPr>
            <a:lvl9pPr marL="2743200" indent="0" latinLnBrk="0">
              <a:buNone/>
              <a:defRPr lang="zh-CN" sz="675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1295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" y="6467477"/>
            <a:ext cx="9141620" cy="3905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1" y="833120"/>
            <a:ext cx="166688" cy="491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7683499" y="6551925"/>
            <a:ext cx="1304692" cy="220254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6354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CN" sz="25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SzPct val="80000"/>
        <a:buFont typeface="Arial" pitchFamily="34" charset="0"/>
        <a:buChar char="•"/>
        <a:defRPr lang="zh-CN" sz="15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SzPct val="80000"/>
        <a:buFont typeface="Arial" pitchFamily="34" charset="0"/>
        <a:buChar char="•"/>
        <a:defRPr lang="zh-CN" sz="13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0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16586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0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40589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2598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单击此处输入标题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标题第一行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906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议程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测试一</a:t>
            </a:r>
            <a:endParaRPr lang="en-US" altLang="zh-CN" smtClean="0"/>
          </a:p>
          <a:p>
            <a:r>
              <a:rPr lang="zh-CN" altLang="en-US" smtClean="0"/>
              <a:t>测试二</a:t>
            </a:r>
            <a:endParaRPr lang="en-US" altLang="zh-CN" smtClean="0"/>
          </a:p>
          <a:p>
            <a:r>
              <a:rPr lang="zh-CN" altLang="en-US" smtClean="0"/>
              <a:t>讨论议程三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461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小节标题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277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85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84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感谢观看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创寰宇学府 育天下英才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869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03 16x9">
  <a:themeElements>
    <a:clrScheme name="自定义 16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2A78A8"/>
      </a:accent1>
      <a:accent2>
        <a:srgbClr val="559937"/>
      </a:accent2>
      <a:accent3>
        <a:srgbClr val="EBCA21"/>
      </a:accent3>
      <a:accent4>
        <a:srgbClr val="EB8D21"/>
      </a:accent4>
      <a:accent5>
        <a:srgbClr val="EB5638"/>
      </a:accent5>
      <a:accent6>
        <a:srgbClr val="3AAFB2"/>
      </a:accent6>
      <a:hlink>
        <a:srgbClr val="3A9CDB"/>
      </a:hlink>
      <a:folHlink>
        <a:srgbClr val="6E54AE"/>
      </a:folHlink>
    </a:clrScheme>
    <a:fontScheme name="自定义 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35</Words>
  <Application>Microsoft Office PowerPoint</Application>
  <PresentationFormat>全屏显示(4:3)</PresentationFormat>
  <Paragraphs>17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Microsoft YaHei</vt:lpstr>
      <vt:lpstr>Microsoft YaHei</vt:lpstr>
      <vt:lpstr>Arial</vt:lpstr>
      <vt:lpstr>Calibri</vt:lpstr>
      <vt:lpstr>teach03 16x9</vt:lpstr>
      <vt:lpstr>单击此处输入标题</vt:lpstr>
      <vt:lpstr>议程</vt:lpstr>
      <vt:lpstr>小节标题</vt:lpstr>
      <vt:lpstr>PowerPoint 演示文稿</vt:lpstr>
      <vt:lpstr>PowerPoint 演示文稿</vt:lpstr>
      <vt:lpstr>感谢观看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教务处PPT模板003</dc:title>
  <dc:creator>现代教育技术中心</dc:creator>
  <cp:lastModifiedBy>现代教育技术中心</cp:lastModifiedBy>
  <cp:revision>19</cp:revision>
  <dcterms:created xsi:type="dcterms:W3CDTF">2019-09-17T05:59:25Z</dcterms:created>
  <dcterms:modified xsi:type="dcterms:W3CDTF">2019-09-17T10:17:37Z</dcterms:modified>
</cp:coreProperties>
</file>