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4" r:id="rId5"/>
    <p:sldId id="261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80" autoAdjust="0"/>
  </p:normalViewPr>
  <p:slideViewPr>
    <p:cSldViewPr snapToGrid="0">
      <p:cViewPr>
        <p:scale>
          <a:sx n="150" d="100"/>
          <a:sy n="150" d="100"/>
        </p:scale>
        <p:origin x="252" y="3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4433-9894-4477-9B1E-61BBF47033A1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5BC43-7485-4F6C-86B9-BF93B86F3C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15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8128000" y="-2621"/>
            <a:ext cx="4064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312912" y="0"/>
            <a:ext cx="85974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312912" y="2951480"/>
            <a:ext cx="8597407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6369" t="-11784" r="-7157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726440" y="1400452"/>
            <a:ext cx="8600440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6089" y="2004459"/>
            <a:ext cx="7934411" cy="833633"/>
          </a:xfrm>
        </p:spPr>
        <p:txBody>
          <a:bodyPr anchor="ctr">
            <a:noAutofit/>
          </a:bodyPr>
          <a:lstStyle>
            <a:lvl1pPr algn="l">
              <a:defRPr sz="6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6089" y="2838092"/>
            <a:ext cx="7934411" cy="4906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722384" y="2004459"/>
            <a:ext cx="23368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jwc_logo"/>
          <p:cNvGrpSpPr/>
          <p:nvPr userDrawn="1"/>
        </p:nvGrpSpPr>
        <p:grpSpPr>
          <a:xfrm>
            <a:off x="1146089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1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35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05" r="22916"/>
          <a:stretch/>
        </p:blipFill>
        <p:spPr>
          <a:xfrm>
            <a:off x="8128000" y="-2621"/>
            <a:ext cx="4064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95433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312912" y="2951480"/>
            <a:ext cx="9540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0944" t="-11784" r="-378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726439" y="825500"/>
            <a:ext cx="9539301" cy="478154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58019"/>
              <a:ext cx="8600440" cy="2651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jwc_logo"/>
          <p:cNvGrpSpPr/>
          <p:nvPr userDrawn="1"/>
        </p:nvGrpSpPr>
        <p:grpSpPr>
          <a:xfrm>
            <a:off x="1146089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1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1066007" y="2432050"/>
            <a:ext cx="8909844" cy="2471738"/>
          </a:xfrm>
        </p:spPr>
        <p:txBody>
          <a:bodyPr/>
          <a:lstStyle>
            <a:lvl1pPr marL="266700" indent="-266700"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40" name="矩形 39"/>
          <p:cNvSpPr/>
          <p:nvPr userDrawn="1"/>
        </p:nvSpPr>
        <p:spPr>
          <a:xfrm>
            <a:off x="722384" y="1332206"/>
            <a:ext cx="23368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>
          <a:xfrm>
            <a:off x="1066006" y="1216332"/>
            <a:ext cx="8909844" cy="102108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739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05" r="22916"/>
          <a:stretch/>
        </p:blipFill>
        <p:spPr>
          <a:xfrm>
            <a:off x="8128000" y="-2621"/>
            <a:ext cx="4064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95433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312912" y="2951480"/>
            <a:ext cx="9540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0944" t="-11784" r="-378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726439" y="2305227"/>
            <a:ext cx="9539301" cy="192825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42955"/>
              <a:ext cx="8600440" cy="2566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808158" y="2774484"/>
            <a:ext cx="7726680" cy="833633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08158" y="3617738"/>
            <a:ext cx="7726680" cy="40991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grpSp>
        <p:nvGrpSpPr>
          <p:cNvPr id="17" name="jwc_logo"/>
          <p:cNvGrpSpPr/>
          <p:nvPr userDrawn="1"/>
        </p:nvGrpSpPr>
        <p:grpSpPr>
          <a:xfrm>
            <a:off x="1146089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1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727075" y="2800739"/>
            <a:ext cx="898525" cy="883066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088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118790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pattern"/>
          <p:cNvSpPr/>
          <p:nvPr userDrawn="1"/>
        </p:nvSpPr>
        <p:spPr>
          <a:xfrm>
            <a:off x="312912" y="1476000"/>
            <a:ext cx="1188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3788" t="-3537" r="-3788" b="-38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726439" y="365125"/>
            <a:ext cx="11016382" cy="5812879"/>
            <a:chOff x="685800" y="1400452"/>
            <a:chExt cx="8600440" cy="2709269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6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jwc_logo"/>
          <p:cNvGrpSpPr/>
          <p:nvPr userDrawn="1"/>
        </p:nvGrpSpPr>
        <p:grpSpPr>
          <a:xfrm>
            <a:off x="815889" y="637631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15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1034" y="606265"/>
            <a:ext cx="10555326" cy="656061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0168" y="1283641"/>
            <a:ext cx="10546192" cy="4651081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38" name="矩形 37"/>
          <p:cNvSpPr/>
          <p:nvPr userDrawn="1"/>
        </p:nvSpPr>
        <p:spPr>
          <a:xfrm>
            <a:off x="722384" y="704310"/>
            <a:ext cx="144255" cy="4439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69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118790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pattern"/>
          <p:cNvSpPr/>
          <p:nvPr userDrawn="1"/>
        </p:nvSpPr>
        <p:spPr>
          <a:xfrm>
            <a:off x="312912" y="1476000"/>
            <a:ext cx="1188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3788" t="-3537" r="-3788" b="-38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726439" y="365125"/>
            <a:ext cx="11016382" cy="5812881"/>
            <a:chOff x="685800" y="1400452"/>
            <a:chExt cx="8600440" cy="2709270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7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jwc_logo"/>
          <p:cNvGrpSpPr/>
          <p:nvPr userDrawn="1"/>
        </p:nvGrpSpPr>
        <p:grpSpPr>
          <a:xfrm>
            <a:off x="815889" y="637631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15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0168" y="711201"/>
            <a:ext cx="10546192" cy="5223522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38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118790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pattern"/>
          <p:cNvSpPr/>
          <p:nvPr userDrawn="1"/>
        </p:nvSpPr>
        <p:spPr>
          <a:xfrm>
            <a:off x="312912" y="1476000"/>
            <a:ext cx="11880000" cy="5382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stretch>
              <a:fillRect l="-3788" t="-3537" r="-3788" b="-38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jwc_logo"/>
          <p:cNvGrpSpPr/>
          <p:nvPr userDrawn="1"/>
        </p:nvGrpSpPr>
        <p:grpSpPr>
          <a:xfrm>
            <a:off x="815889" y="637631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15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0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致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" r="277"/>
          <a:stretch/>
        </p:blipFill>
        <p:spPr>
          <a:xfrm>
            <a:off x="7677150" y="-2621"/>
            <a:ext cx="451485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956064" y="0"/>
            <a:ext cx="677823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504000" y="2951480"/>
            <a:ext cx="8597407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2182" t="-11784" r="-11344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1443990" y="1400452"/>
            <a:ext cx="6774180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863639" y="2004459"/>
            <a:ext cx="5972261" cy="833633"/>
          </a:xfrm>
        </p:spPr>
        <p:txBody>
          <a:bodyPr anchor="ctr">
            <a:noAutofit/>
          </a:bodyPr>
          <a:lstStyle>
            <a:lvl1pPr algn="l">
              <a:defRPr sz="6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63639" y="2838092"/>
            <a:ext cx="5972261" cy="4906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1439934" y="2004459"/>
            <a:ext cx="23368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jwc_logo"/>
          <p:cNvGrpSpPr/>
          <p:nvPr userDrawn="1"/>
        </p:nvGrpSpPr>
        <p:grpSpPr>
          <a:xfrm>
            <a:off x="1520739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1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049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FAE3-B6A6-4F8C-A3EE-9B3A5A9AB4F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3800" y="6356349"/>
            <a:ext cx="412750" cy="365125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5B74D221-F78E-4CE2-B90E-39C483F459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42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50" r:id="rId4"/>
    <p:sldLayoutId id="2147483663" r:id="rId5"/>
    <p:sldLayoutId id="2147483664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幻灯片标题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幻灯片副标题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039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内容一</a:t>
            </a:r>
            <a:endParaRPr lang="en-US" altLang="zh-CN" dirty="0" smtClean="0"/>
          </a:p>
          <a:p>
            <a:r>
              <a:rPr lang="zh-CN" altLang="en-US" dirty="0" smtClean="0"/>
              <a:t>内容</a:t>
            </a:r>
            <a:r>
              <a:rPr lang="zh-CN" altLang="en-US" dirty="0"/>
              <a:t>二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52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第一小节标题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第一小节副标题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009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标题内容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文本内容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10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54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请提宝贵意见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26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teach05">
      <a:dk1>
        <a:srgbClr val="323F4F"/>
      </a:dk1>
      <a:lt1>
        <a:sysClr val="window" lastClr="FFFFFF"/>
      </a:lt1>
      <a:dk2>
        <a:srgbClr val="44546A"/>
      </a:dk2>
      <a:lt2>
        <a:srgbClr val="E7E6E6"/>
      </a:lt2>
      <a:accent1>
        <a:srgbClr val="123B64"/>
      </a:accent1>
      <a:accent2>
        <a:srgbClr val="3798EC"/>
      </a:accent2>
      <a:accent3>
        <a:srgbClr val="FFCB0E"/>
      </a:accent3>
      <a:accent4>
        <a:srgbClr val="D7244E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ach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</Words>
  <Application>Microsoft Office PowerPoint</Application>
  <PresentationFormat>宽屏</PresentationFormat>
  <Paragraphs>14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微软雅黑</vt:lpstr>
      <vt:lpstr>Arial</vt:lpstr>
      <vt:lpstr>Candara</vt:lpstr>
      <vt:lpstr>Office 主题​​</vt:lpstr>
      <vt:lpstr>幻灯片标题</vt:lpstr>
      <vt:lpstr>目录</vt:lpstr>
      <vt:lpstr>第一小节标题</vt:lpstr>
      <vt:lpstr>标题内容</vt:lpstr>
      <vt:lpstr>PowerPoint 演示文稿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教务处PPT模板005</dc:title>
  <dc:creator>现代教育技术中心</dc:creator>
  <cp:lastModifiedBy>现代教育技术中心</cp:lastModifiedBy>
  <cp:revision>1</cp:revision>
  <dcterms:modified xsi:type="dcterms:W3CDTF">2019-09-17T09:56:54Z</dcterms:modified>
</cp:coreProperties>
</file>