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0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" r="19801"/>
          <a:stretch/>
        </p:blipFill>
        <p:spPr>
          <a:xfrm>
            <a:off x="6096000" y="-2621"/>
            <a:ext cx="3048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234685" y="0"/>
            <a:ext cx="644805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pattern"/>
          <p:cNvSpPr/>
          <p:nvPr userDrawn="1"/>
        </p:nvSpPr>
        <p:spPr>
          <a:xfrm>
            <a:off x="234685" y="2951481"/>
            <a:ext cx="6448055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22580" t="-11784" r="-25930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544829" y="1400452"/>
            <a:ext cx="6661313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859567" y="2004460"/>
            <a:ext cx="5950808" cy="833633"/>
          </a:xfrm>
        </p:spPr>
        <p:txBody>
          <a:bodyPr anchor="ctr">
            <a:noAutofit/>
          </a:bodyPr>
          <a:lstStyle>
            <a:lvl1pPr algn="l">
              <a:defRPr sz="45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859567" y="2838093"/>
            <a:ext cx="5950808" cy="490619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541788" y="2004459"/>
            <a:ext cx="17526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40" name="jwc_logo"/>
          <p:cNvGrpSpPr/>
          <p:nvPr userDrawn="1"/>
        </p:nvGrpSpPr>
        <p:grpSpPr>
          <a:xfrm>
            <a:off x="793752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41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818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116" r="37749"/>
          <a:stretch/>
        </p:blipFill>
        <p:spPr>
          <a:xfrm>
            <a:off x="6096000" y="-2621"/>
            <a:ext cx="3048000" cy="6858000"/>
          </a:xfrm>
          <a:prstGeom prst="rect">
            <a:avLst/>
          </a:prstGeom>
        </p:spPr>
      </p:pic>
      <p:pic>
        <p:nvPicPr>
          <p:cNvPr id="43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69" name="abg_main_theme"/>
          <p:cNvSpPr/>
          <p:nvPr userDrawn="1"/>
        </p:nvSpPr>
        <p:spPr>
          <a:xfrm>
            <a:off x="234684" y="0"/>
            <a:ext cx="715751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0" name="pattern"/>
          <p:cNvSpPr/>
          <p:nvPr userDrawn="1"/>
        </p:nvSpPr>
        <p:spPr>
          <a:xfrm>
            <a:off x="234684" y="2951481"/>
            <a:ext cx="7155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20440" t="-11784" r="-13396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46" name="jwc_logo"/>
          <p:cNvGrpSpPr/>
          <p:nvPr userDrawn="1"/>
        </p:nvGrpSpPr>
        <p:grpSpPr>
          <a:xfrm>
            <a:off x="793752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47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5" name="main_board"/>
          <p:cNvGrpSpPr/>
          <p:nvPr userDrawn="1"/>
        </p:nvGrpSpPr>
        <p:grpSpPr>
          <a:xfrm>
            <a:off x="544830" y="825501"/>
            <a:ext cx="7154476" cy="478154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58019"/>
              <a:ext cx="8600440" cy="2651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799505" y="2432050"/>
            <a:ext cx="6682383" cy="2756844"/>
          </a:xfrm>
        </p:spPr>
        <p:txBody>
          <a:bodyPr>
            <a:normAutofit/>
          </a:bodyPr>
          <a:lstStyle>
            <a:lvl1pPr marL="200025" indent="-200025">
              <a:buFont typeface="Arial" panose="020B0604020202020204" pitchFamily="34" charset="0"/>
              <a:buChar char="•"/>
              <a:defRPr sz="2800"/>
            </a:lvl1pPr>
          </a:lstStyle>
          <a:p>
            <a:pPr lvl="0"/>
            <a:endParaRPr lang="zh-CN" altLang="en-US" dirty="0"/>
          </a:p>
        </p:txBody>
      </p:sp>
      <p:sp>
        <p:nvSpPr>
          <p:cNvPr id="40" name="矩形 39"/>
          <p:cNvSpPr/>
          <p:nvPr userDrawn="1"/>
        </p:nvSpPr>
        <p:spPr>
          <a:xfrm>
            <a:off x="541788" y="1332206"/>
            <a:ext cx="17526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标题 9"/>
          <p:cNvSpPr>
            <a:spLocks noGrp="1"/>
          </p:cNvSpPr>
          <p:nvPr>
            <p:ph type="title" hasCustomPrompt="1"/>
          </p:nvPr>
        </p:nvSpPr>
        <p:spPr>
          <a:xfrm>
            <a:off x="799505" y="1216332"/>
            <a:ext cx="6682383" cy="102108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992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116" r="37749"/>
          <a:stretch/>
        </p:blipFill>
        <p:spPr>
          <a:xfrm>
            <a:off x="6096000" y="-2621"/>
            <a:ext cx="3048000" cy="6858000"/>
          </a:xfrm>
          <a:prstGeom prst="rect">
            <a:avLst/>
          </a:prstGeom>
        </p:spPr>
      </p:pic>
      <p:pic>
        <p:nvPicPr>
          <p:cNvPr id="42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43" name="abg_main_theme"/>
          <p:cNvSpPr/>
          <p:nvPr userDrawn="1"/>
        </p:nvSpPr>
        <p:spPr>
          <a:xfrm>
            <a:off x="234684" y="0"/>
            <a:ext cx="715751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4" name="pattern"/>
          <p:cNvSpPr/>
          <p:nvPr userDrawn="1"/>
        </p:nvSpPr>
        <p:spPr>
          <a:xfrm>
            <a:off x="234684" y="2951481"/>
            <a:ext cx="7155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20440" t="-11784" r="-13396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45" name="jwc_logo"/>
          <p:cNvGrpSpPr/>
          <p:nvPr userDrawn="1"/>
        </p:nvGrpSpPr>
        <p:grpSpPr>
          <a:xfrm>
            <a:off x="793752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4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5" name="main_board"/>
          <p:cNvGrpSpPr/>
          <p:nvPr userDrawn="1"/>
        </p:nvGrpSpPr>
        <p:grpSpPr>
          <a:xfrm>
            <a:off x="544830" y="2305228"/>
            <a:ext cx="7154476" cy="192825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42955"/>
              <a:ext cx="8600440" cy="2566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453885" y="2774485"/>
            <a:ext cx="5697244" cy="833633"/>
          </a:xfrm>
        </p:spPr>
        <p:txBody>
          <a:bodyPr anchor="ctr"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453885" y="3617738"/>
            <a:ext cx="5697244" cy="409918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 hasCustomPrompt="1"/>
          </p:nvPr>
        </p:nvSpPr>
        <p:spPr>
          <a:xfrm>
            <a:off x="545307" y="2800739"/>
            <a:ext cx="763376" cy="807379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312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234684" y="0"/>
            <a:ext cx="89093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pattern"/>
          <p:cNvSpPr/>
          <p:nvPr userDrawn="1"/>
        </p:nvSpPr>
        <p:spPr>
          <a:xfrm>
            <a:off x="234684" y="1476000"/>
            <a:ext cx="891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3636" t="-3538" r="-17676" b="-37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544829" y="365126"/>
            <a:ext cx="8262287" cy="5812879"/>
            <a:chOff x="685800" y="1400452"/>
            <a:chExt cx="8600440" cy="2709269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6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0775" y="606265"/>
            <a:ext cx="7916495" cy="656061"/>
          </a:xfrm>
        </p:spPr>
        <p:txBody>
          <a:bodyPr>
            <a:noAutofit/>
          </a:bodyPr>
          <a:lstStyle>
            <a:lvl1pPr algn="l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7626" y="1283642"/>
            <a:ext cx="7909644" cy="465108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38" name="矩形 37"/>
          <p:cNvSpPr/>
          <p:nvPr userDrawn="1"/>
        </p:nvSpPr>
        <p:spPr>
          <a:xfrm>
            <a:off x="541789" y="704310"/>
            <a:ext cx="108191" cy="4439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7" name="jwc_logo"/>
          <p:cNvGrpSpPr/>
          <p:nvPr userDrawn="1"/>
        </p:nvGrpSpPr>
        <p:grpSpPr>
          <a:xfrm>
            <a:off x="667299" y="637631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3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446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234684" y="0"/>
            <a:ext cx="89093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7" name="pattern"/>
          <p:cNvSpPr/>
          <p:nvPr userDrawn="1"/>
        </p:nvSpPr>
        <p:spPr>
          <a:xfrm>
            <a:off x="234684" y="1476000"/>
            <a:ext cx="891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3636" t="-3538" r="-17676" b="-37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544829" y="365126"/>
            <a:ext cx="8262287" cy="5812881"/>
            <a:chOff x="685800" y="1400452"/>
            <a:chExt cx="8600440" cy="2709270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7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7626" y="711201"/>
            <a:ext cx="7909644" cy="522352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grpSp>
        <p:nvGrpSpPr>
          <p:cNvPr id="38" name="jwc_logo"/>
          <p:cNvGrpSpPr/>
          <p:nvPr userDrawn="1"/>
        </p:nvGrpSpPr>
        <p:grpSpPr>
          <a:xfrm>
            <a:off x="667299" y="637631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3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8106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234684" y="0"/>
            <a:ext cx="89093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7" name="pattern"/>
          <p:cNvSpPr/>
          <p:nvPr userDrawn="1"/>
        </p:nvSpPr>
        <p:spPr>
          <a:xfrm>
            <a:off x="234684" y="1476000"/>
            <a:ext cx="8910000" cy="5382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stretch>
              <a:fillRect l="-13636" t="-3538" r="-17676" b="-37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8" name="jwc_logo"/>
          <p:cNvGrpSpPr/>
          <p:nvPr userDrawn="1"/>
        </p:nvGrpSpPr>
        <p:grpSpPr>
          <a:xfrm>
            <a:off x="667299" y="637631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3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509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致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2" r="12962"/>
          <a:stretch/>
        </p:blipFill>
        <p:spPr>
          <a:xfrm>
            <a:off x="5848683" y="-2621"/>
            <a:ext cx="3295317" cy="6858000"/>
          </a:xfrm>
          <a:prstGeom prst="rect">
            <a:avLst/>
          </a:prstGeom>
        </p:spPr>
      </p:pic>
      <p:pic>
        <p:nvPicPr>
          <p:cNvPr id="41" name="bg_lef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5" r="9295"/>
          <a:stretch/>
        </p:blipFill>
        <p:spPr>
          <a:xfrm>
            <a:off x="0" y="0"/>
            <a:ext cx="3429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717048" y="0"/>
            <a:ext cx="528370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pattern"/>
          <p:cNvSpPr/>
          <p:nvPr userDrawn="1"/>
        </p:nvSpPr>
        <p:spPr>
          <a:xfrm>
            <a:off x="717048" y="2951481"/>
            <a:ext cx="5283702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31079" t="-11784" r="-59695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1082993" y="1400452"/>
            <a:ext cx="5303852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397730" y="2004460"/>
            <a:ext cx="4479196" cy="833633"/>
          </a:xfrm>
        </p:spPr>
        <p:txBody>
          <a:bodyPr anchor="ctr">
            <a:noAutofit/>
          </a:bodyPr>
          <a:lstStyle>
            <a:lvl1pPr algn="l">
              <a:defRPr sz="4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谢谢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97730" y="2838093"/>
            <a:ext cx="4479196" cy="490619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1079950" y="2004459"/>
            <a:ext cx="17526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42" name="jwc_logo"/>
          <p:cNvGrpSpPr/>
          <p:nvPr userDrawn="1"/>
        </p:nvGrpSpPr>
        <p:grpSpPr>
          <a:xfrm>
            <a:off x="1250952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43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861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FAE3-B6A6-4F8C-A3EE-9B3A5A9AB4F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444092" cy="365125"/>
          </a:xfrm>
          <a:prstGeom prst="rect">
            <a:avLst/>
          </a:prstGeom>
          <a:solidFill>
            <a:schemeClr val="tx1">
              <a:alpha val="1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5B74D221-F78E-4CE2-B90E-39C483F4591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665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幻灯片标题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幻灯片副标题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644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内容一</a:t>
            </a:r>
            <a:endParaRPr lang="en-US" altLang="zh-CN" dirty="0" smtClean="0"/>
          </a:p>
          <a:p>
            <a:r>
              <a:rPr lang="zh-CN" altLang="en-US" dirty="0" smtClean="0"/>
              <a:t>内容</a:t>
            </a:r>
            <a:r>
              <a:rPr lang="zh-CN" altLang="en-US" dirty="0"/>
              <a:t>二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745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第一小节标题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第一小节副标题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818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标题内容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文本内容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016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031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请提宝贵意见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889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​​">
  <a:themeElements>
    <a:clrScheme name="teach05">
      <a:dk1>
        <a:srgbClr val="323F4F"/>
      </a:dk1>
      <a:lt1>
        <a:sysClr val="window" lastClr="FFFFFF"/>
      </a:lt1>
      <a:dk2>
        <a:srgbClr val="44546A"/>
      </a:dk2>
      <a:lt2>
        <a:srgbClr val="E7E6E6"/>
      </a:lt2>
      <a:accent1>
        <a:srgbClr val="123B64"/>
      </a:accent1>
      <a:accent2>
        <a:srgbClr val="3798EC"/>
      </a:accent2>
      <a:accent3>
        <a:srgbClr val="FFCB0E"/>
      </a:accent3>
      <a:accent4>
        <a:srgbClr val="D7244E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ach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28</Words>
  <Application>Microsoft Office PowerPoint</Application>
  <PresentationFormat>全屏显示(4:3)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微软雅黑</vt:lpstr>
      <vt:lpstr>Arial</vt:lpstr>
      <vt:lpstr>Candara</vt:lpstr>
      <vt:lpstr>1_Office 主题​​</vt:lpstr>
      <vt:lpstr>幻灯片标题</vt:lpstr>
      <vt:lpstr>目录</vt:lpstr>
      <vt:lpstr>第一小节标题</vt:lpstr>
      <vt:lpstr>标题内容</vt:lpstr>
      <vt:lpstr>PowerPoint 演示文稿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教务处PPT模板005</dc:title>
  <dc:creator>现代教育技术中心</dc:creator>
  <cp:lastModifiedBy>现代教育技术中心</cp:lastModifiedBy>
  <cp:revision>5</cp:revision>
  <dcterms:created xsi:type="dcterms:W3CDTF">2019-09-17T09:40:08Z</dcterms:created>
  <dcterms:modified xsi:type="dcterms:W3CDTF">2019-09-17T10:07:37Z</dcterms:modified>
</cp:coreProperties>
</file>