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64" r:id="rId5"/>
    <p:sldId id="261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8" autoAdjust="0"/>
    <p:restoredTop sz="94680" autoAdjust="0"/>
  </p:normalViewPr>
  <p:slideViewPr>
    <p:cSldViewPr snapToGrid="0">
      <p:cViewPr varScale="1">
        <p:scale>
          <a:sx n="78" d="100"/>
          <a:sy n="78" d="100"/>
        </p:scale>
        <p:origin x="68" y="17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44433-9894-4477-9B1E-61BBF47033A1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5BC43-7485-4F6C-86B9-BF93B86F3C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151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>
          <a:xfrm>
            <a:off x="8128000" y="-2621"/>
            <a:ext cx="406400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bg_main_theme"/>
          <p:cNvSpPr/>
          <p:nvPr userDrawn="1"/>
        </p:nvSpPr>
        <p:spPr>
          <a:xfrm>
            <a:off x="312912" y="0"/>
            <a:ext cx="85974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ttern"/>
          <p:cNvSpPr/>
          <p:nvPr userDrawn="1"/>
        </p:nvSpPr>
        <p:spPr>
          <a:xfrm>
            <a:off x="312912" y="2951480"/>
            <a:ext cx="8597407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6369" t="-11784" r="-7157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726440" y="1400452"/>
            <a:ext cx="8600440" cy="2709268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13840"/>
              <a:ext cx="8600440" cy="25958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6089" y="2004459"/>
            <a:ext cx="7934411" cy="833633"/>
          </a:xfrm>
        </p:spPr>
        <p:txBody>
          <a:bodyPr anchor="ctr">
            <a:noAutofit/>
          </a:bodyPr>
          <a:lstStyle>
            <a:lvl1pPr algn="l">
              <a:defRPr sz="6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6089" y="2838092"/>
            <a:ext cx="7934411" cy="4906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722384" y="2004459"/>
            <a:ext cx="23368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jwc_logo"/>
          <p:cNvGrpSpPr/>
          <p:nvPr userDrawn="1"/>
        </p:nvGrpSpPr>
        <p:grpSpPr>
          <a:xfrm>
            <a:off x="1146090" y="624296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1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835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05" r="22916"/>
          <a:stretch/>
        </p:blipFill>
        <p:spPr>
          <a:xfrm>
            <a:off x="8128000" y="-2621"/>
            <a:ext cx="406400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954335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ttern"/>
          <p:cNvSpPr/>
          <p:nvPr userDrawn="1"/>
        </p:nvSpPr>
        <p:spPr>
          <a:xfrm>
            <a:off x="312912" y="2951480"/>
            <a:ext cx="9540000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0944" t="-11784" r="-378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726439" y="825500"/>
            <a:ext cx="9539301" cy="4781549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58019"/>
              <a:ext cx="8600440" cy="2651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占位符 5"/>
          <p:cNvSpPr>
            <a:spLocks noGrp="1"/>
          </p:cNvSpPr>
          <p:nvPr>
            <p:ph type="body" sz="quarter" idx="11"/>
          </p:nvPr>
        </p:nvSpPr>
        <p:spPr>
          <a:xfrm>
            <a:off x="1066007" y="2432050"/>
            <a:ext cx="8909844" cy="2471738"/>
          </a:xfrm>
        </p:spPr>
        <p:txBody>
          <a:bodyPr/>
          <a:lstStyle>
            <a:lvl1pPr marL="266700" indent="-266700"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zh-CN" altLang="en-US" dirty="0"/>
          </a:p>
        </p:txBody>
      </p:sp>
      <p:sp>
        <p:nvSpPr>
          <p:cNvPr id="40" name="矩形 39"/>
          <p:cNvSpPr/>
          <p:nvPr userDrawn="1"/>
        </p:nvSpPr>
        <p:spPr>
          <a:xfrm>
            <a:off x="722384" y="1332206"/>
            <a:ext cx="23368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9"/>
          <p:cNvSpPr>
            <a:spLocks noGrp="1"/>
          </p:cNvSpPr>
          <p:nvPr>
            <p:ph type="title" hasCustomPrompt="1"/>
          </p:nvPr>
        </p:nvSpPr>
        <p:spPr>
          <a:xfrm>
            <a:off x="1066006" y="1216332"/>
            <a:ext cx="8909844" cy="102108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grpSp>
        <p:nvGrpSpPr>
          <p:cNvPr id="42" name="jwc_logo"/>
          <p:cNvGrpSpPr/>
          <p:nvPr userDrawn="1"/>
        </p:nvGrpSpPr>
        <p:grpSpPr>
          <a:xfrm>
            <a:off x="1146090" y="624296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43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7392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05" r="22916"/>
          <a:stretch/>
        </p:blipFill>
        <p:spPr>
          <a:xfrm>
            <a:off x="8128000" y="-2621"/>
            <a:ext cx="406400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954335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ttern"/>
          <p:cNvSpPr/>
          <p:nvPr userDrawn="1"/>
        </p:nvSpPr>
        <p:spPr>
          <a:xfrm>
            <a:off x="312912" y="2951480"/>
            <a:ext cx="9540000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0944" t="-11784" r="-378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726439" y="2305227"/>
            <a:ext cx="9539301" cy="1928259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42955"/>
              <a:ext cx="8600440" cy="2566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808158" y="2774484"/>
            <a:ext cx="7726680" cy="833633"/>
          </a:xfrm>
        </p:spPr>
        <p:txBody>
          <a:bodyPr anchor="ctr"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单击编辑小节标题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808158" y="3617738"/>
            <a:ext cx="7726680" cy="409918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 hasCustomPrompt="1"/>
          </p:nvPr>
        </p:nvSpPr>
        <p:spPr>
          <a:xfrm>
            <a:off x="727075" y="2800739"/>
            <a:ext cx="898525" cy="883066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  <p:grpSp>
        <p:nvGrpSpPr>
          <p:cNvPr id="41" name="jwc_logo"/>
          <p:cNvGrpSpPr/>
          <p:nvPr userDrawn="1"/>
        </p:nvGrpSpPr>
        <p:grpSpPr>
          <a:xfrm>
            <a:off x="1146090" y="6242962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42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0885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1187908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pattern"/>
          <p:cNvSpPr/>
          <p:nvPr userDrawn="1"/>
        </p:nvSpPr>
        <p:spPr>
          <a:xfrm>
            <a:off x="312912" y="1476000"/>
            <a:ext cx="11880000" cy="5382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3788" t="-3537" r="-3788" b="-38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main_board"/>
          <p:cNvGrpSpPr/>
          <p:nvPr userDrawn="1"/>
        </p:nvGrpSpPr>
        <p:grpSpPr>
          <a:xfrm>
            <a:off x="726439" y="365125"/>
            <a:ext cx="11016382" cy="5812879"/>
            <a:chOff x="685800" y="1400452"/>
            <a:chExt cx="8600440" cy="2709269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2" name="矩形 11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43366"/>
              <a:ext cx="8600440" cy="2666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1034" y="606265"/>
            <a:ext cx="10555326" cy="656061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0168" y="1283641"/>
            <a:ext cx="10546192" cy="4651081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38" name="矩形 37"/>
          <p:cNvSpPr/>
          <p:nvPr userDrawn="1"/>
        </p:nvSpPr>
        <p:spPr>
          <a:xfrm>
            <a:off x="722384" y="704310"/>
            <a:ext cx="144255" cy="4439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7" name="jwc_logo"/>
          <p:cNvGrpSpPr/>
          <p:nvPr userDrawn="1"/>
        </p:nvGrpSpPr>
        <p:grpSpPr>
          <a:xfrm>
            <a:off x="810813" y="6370363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17696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1187908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pattern"/>
          <p:cNvSpPr/>
          <p:nvPr userDrawn="1"/>
        </p:nvSpPr>
        <p:spPr>
          <a:xfrm>
            <a:off x="312912" y="1476000"/>
            <a:ext cx="11880000" cy="5382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3788" t="-3537" r="-3788" b="-38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main_board"/>
          <p:cNvGrpSpPr/>
          <p:nvPr userDrawn="1"/>
        </p:nvGrpSpPr>
        <p:grpSpPr>
          <a:xfrm>
            <a:off x="726439" y="365125"/>
            <a:ext cx="11016382" cy="5812881"/>
            <a:chOff x="685800" y="1400452"/>
            <a:chExt cx="8600440" cy="2709270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2" name="矩形 11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43367"/>
              <a:ext cx="8600440" cy="2666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0168" y="711201"/>
            <a:ext cx="10546192" cy="5223522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grpSp>
        <p:nvGrpSpPr>
          <p:cNvPr id="37" name="jwc_logo"/>
          <p:cNvGrpSpPr/>
          <p:nvPr userDrawn="1"/>
        </p:nvGrpSpPr>
        <p:grpSpPr>
          <a:xfrm>
            <a:off x="810813" y="6370363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386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1187908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pattern"/>
          <p:cNvSpPr/>
          <p:nvPr userDrawn="1"/>
        </p:nvSpPr>
        <p:spPr>
          <a:xfrm>
            <a:off x="312912" y="1476000"/>
            <a:ext cx="11880000" cy="5382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stretch>
              <a:fillRect l="-3788" t="-3537" r="-3788" b="-38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37" name="jwc_logo"/>
          <p:cNvGrpSpPr/>
          <p:nvPr userDrawn="1"/>
        </p:nvGrpSpPr>
        <p:grpSpPr>
          <a:xfrm>
            <a:off x="810813" y="6370363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3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006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致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3" r="277"/>
          <a:stretch/>
        </p:blipFill>
        <p:spPr>
          <a:xfrm>
            <a:off x="7677150" y="-2621"/>
            <a:ext cx="451485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bg_main_theme"/>
          <p:cNvSpPr/>
          <p:nvPr userDrawn="1"/>
        </p:nvSpPr>
        <p:spPr>
          <a:xfrm>
            <a:off x="956064" y="0"/>
            <a:ext cx="677823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ttern"/>
          <p:cNvSpPr/>
          <p:nvPr userDrawn="1"/>
        </p:nvSpPr>
        <p:spPr>
          <a:xfrm>
            <a:off x="504000" y="2951480"/>
            <a:ext cx="8597407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2182" t="-11784" r="-11344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1443990" y="1400452"/>
            <a:ext cx="6774180" cy="2709268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13840"/>
              <a:ext cx="8600440" cy="25958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863639" y="2004459"/>
            <a:ext cx="5972261" cy="833633"/>
          </a:xfrm>
        </p:spPr>
        <p:txBody>
          <a:bodyPr anchor="ctr">
            <a:noAutofit/>
          </a:bodyPr>
          <a:lstStyle>
            <a:lvl1pPr algn="l">
              <a:defRPr sz="6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谢谢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863639" y="2838092"/>
            <a:ext cx="5972261" cy="4906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1439934" y="2004459"/>
            <a:ext cx="23368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0" name="jwc_logo"/>
          <p:cNvGrpSpPr/>
          <p:nvPr userDrawn="1"/>
        </p:nvGrpSpPr>
        <p:grpSpPr>
          <a:xfrm>
            <a:off x="1529041" y="6238395"/>
            <a:ext cx="1809740" cy="305514"/>
            <a:chOff x="8729725" y="4570716"/>
            <a:chExt cx="2830513" cy="477838"/>
          </a:xfrm>
          <a:solidFill>
            <a:schemeClr val="bg1">
              <a:alpha val="50000"/>
            </a:schemeClr>
          </a:solidFill>
        </p:grpSpPr>
        <p:sp>
          <p:nvSpPr>
            <p:cNvPr id="61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0497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FAE3-B6A6-4F8C-A3EE-9B3A5A9AB4F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353800" y="6356349"/>
            <a:ext cx="412750" cy="365125"/>
          </a:xfrm>
          <a:prstGeom prst="rect">
            <a:avLst/>
          </a:prstGeom>
          <a:solidFill>
            <a:schemeClr val="tx1">
              <a:alpha val="1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fld id="{5B74D221-F78E-4CE2-B90E-39C483F4591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42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50" r:id="rId4"/>
    <p:sldLayoutId id="2147483663" r:id="rId5"/>
    <p:sldLayoutId id="2147483664" r:id="rId6"/>
    <p:sldLayoutId id="214748366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幻灯片标题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幻灯片副标题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0394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smtClean="0"/>
              <a:t>内容一</a:t>
            </a:r>
            <a:endParaRPr lang="en-US" altLang="zh-CN" smtClean="0"/>
          </a:p>
          <a:p>
            <a:r>
              <a:rPr lang="zh-CN" altLang="en-US" smtClean="0"/>
              <a:t>内容二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目录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5299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第一小节标题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第一小节副标题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0095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4D221-F78E-4CE2-B90E-39C483F4591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标题内容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文本内容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108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4D221-F78E-4CE2-B90E-39C483F4591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546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谢谢！</a:t>
            </a:r>
            <a:endParaRPr lang="zh-CN" altLang="en-US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请提宝贵意见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267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teach05">
      <a:dk1>
        <a:srgbClr val="323F4F"/>
      </a:dk1>
      <a:lt1>
        <a:sysClr val="window" lastClr="FFFFFF"/>
      </a:lt1>
      <a:dk2>
        <a:srgbClr val="44546A"/>
      </a:dk2>
      <a:lt2>
        <a:srgbClr val="E7E6E6"/>
      </a:lt2>
      <a:accent1>
        <a:srgbClr val="123B64"/>
      </a:accent1>
      <a:accent2>
        <a:srgbClr val="3798EC"/>
      </a:accent2>
      <a:accent3>
        <a:srgbClr val="FFCB0E"/>
      </a:accent3>
      <a:accent4>
        <a:srgbClr val="D7244E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ach">
      <a:majorFont>
        <a:latin typeface="Candara"/>
        <a:ea typeface="微软雅黑"/>
        <a:cs typeface=""/>
      </a:majorFont>
      <a:minorFont>
        <a:latin typeface="Candara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28</Words>
  <Application>Microsoft Office PowerPoint</Application>
  <PresentationFormat>宽屏</PresentationFormat>
  <Paragraphs>14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微软雅黑</vt:lpstr>
      <vt:lpstr>Arial</vt:lpstr>
      <vt:lpstr>Candara</vt:lpstr>
      <vt:lpstr>Office 主题​​</vt:lpstr>
      <vt:lpstr>幻灯片标题</vt:lpstr>
      <vt:lpstr>目录</vt:lpstr>
      <vt:lpstr>第一小节标题</vt:lpstr>
      <vt:lpstr>标题内容</vt:lpstr>
      <vt:lpstr>PowerPoint 演示文稿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教务处PPT模板005</dc:title>
  <dc:creator>现代教育技术中心</dc:creator>
  <cp:lastModifiedBy>现代教育技术中心</cp:lastModifiedBy>
  <cp:revision>51</cp:revision>
  <dcterms:created xsi:type="dcterms:W3CDTF">2019-09-10T12:31:38Z</dcterms:created>
  <dcterms:modified xsi:type="dcterms:W3CDTF">2019-09-17T09:55:12Z</dcterms:modified>
</cp:coreProperties>
</file>